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0" r:id="rId5"/>
    <p:sldId id="266" r:id="rId6"/>
    <p:sldId id="262" r:id="rId7"/>
    <p:sldId id="261" r:id="rId8"/>
    <p:sldId id="263" r:id="rId9"/>
    <p:sldId id="270" r:id="rId10"/>
    <p:sldId id="265" r:id="rId11"/>
    <p:sldId id="268" r:id="rId12"/>
  </p:sldIdLst>
  <p:sldSz cx="9144000" cy="6858000" type="screen4x3"/>
  <p:notesSz cx="7077075" cy="9383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737" autoAdjust="0"/>
  </p:normalViewPr>
  <p:slideViewPr>
    <p:cSldViewPr>
      <p:cViewPr>
        <p:scale>
          <a:sx n="60" d="100"/>
          <a:sy n="60" d="100"/>
        </p:scale>
        <p:origin x="-19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delicious.com/" TargetMode="Externa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http://www.wikispaces.com/site/for/teachers" TargetMode="Externa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hyperlink" Target="http://www.google.com/" TargetMode="Externa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hyperlink" Target="http://www.21classes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40824-5FA7-4409-A5D5-5D26BF02F824}" type="doc">
      <dgm:prSet loTypeId="urn:microsoft.com/office/officeart/2005/8/layout/hProcess4" loCatId="process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A2E357C7-950B-47E0-AE4D-362D8E6920F9}">
      <dgm:prSet phldrT="[Text]"/>
      <dgm:spPr/>
      <dgm:t>
        <a:bodyPr/>
        <a:lstStyle/>
        <a:p>
          <a:r>
            <a:rPr lang="en-US" dirty="0" smtClean="0"/>
            <a:t>WEB 1.0</a:t>
          </a:r>
          <a:endParaRPr lang="en-US" dirty="0"/>
        </a:p>
      </dgm:t>
    </dgm:pt>
    <dgm:pt modelId="{A59DA798-992C-4B24-9818-0D4735DDD333}" type="parTrans" cxnId="{2C3D219C-0550-46D8-B399-67A9F0D82093}">
      <dgm:prSet/>
      <dgm:spPr/>
      <dgm:t>
        <a:bodyPr/>
        <a:lstStyle/>
        <a:p>
          <a:endParaRPr lang="en-US"/>
        </a:p>
      </dgm:t>
    </dgm:pt>
    <dgm:pt modelId="{D6F22B1E-D794-4565-8018-6E2F02729591}" type="sibTrans" cxnId="{2C3D219C-0550-46D8-B399-67A9F0D82093}">
      <dgm:prSet/>
      <dgm:spPr/>
      <dgm:t>
        <a:bodyPr/>
        <a:lstStyle/>
        <a:p>
          <a:endParaRPr lang="en-US"/>
        </a:p>
      </dgm:t>
    </dgm:pt>
    <dgm:pt modelId="{575B2D9F-B10A-4351-B62C-52D674F592D6}">
      <dgm:prSet phldrT="[Text]" custT="1"/>
      <dgm:spPr/>
      <dgm:t>
        <a:bodyPr/>
        <a:lstStyle/>
        <a:p>
          <a:r>
            <a:rPr lang="en-US" sz="3200" dirty="0" smtClean="0"/>
            <a:t>Unorganized information</a:t>
          </a:r>
          <a:endParaRPr lang="en-US" sz="3200" dirty="0"/>
        </a:p>
      </dgm:t>
    </dgm:pt>
    <dgm:pt modelId="{654950C3-2BDC-4115-9FBE-C2CA1245A335}" type="parTrans" cxnId="{C259D3A2-F321-419B-B672-C682716A814F}">
      <dgm:prSet/>
      <dgm:spPr/>
      <dgm:t>
        <a:bodyPr/>
        <a:lstStyle/>
        <a:p>
          <a:endParaRPr lang="en-US"/>
        </a:p>
      </dgm:t>
    </dgm:pt>
    <dgm:pt modelId="{3ADF5C8F-3752-4BD2-8AC9-A7D3B318DCB2}" type="sibTrans" cxnId="{C259D3A2-F321-419B-B672-C682716A814F}">
      <dgm:prSet/>
      <dgm:spPr/>
      <dgm:t>
        <a:bodyPr/>
        <a:lstStyle/>
        <a:p>
          <a:endParaRPr lang="en-US"/>
        </a:p>
      </dgm:t>
    </dgm:pt>
    <dgm:pt modelId="{9AEE251C-3900-46B1-992F-493681AAA22C}">
      <dgm:prSet phldrT="[Text]"/>
      <dgm:spPr/>
      <dgm:t>
        <a:bodyPr/>
        <a:lstStyle/>
        <a:p>
          <a:r>
            <a:rPr lang="en-US" dirty="0" smtClean="0"/>
            <a:t>WEB 1.5</a:t>
          </a:r>
          <a:endParaRPr lang="en-US" dirty="0"/>
        </a:p>
      </dgm:t>
    </dgm:pt>
    <dgm:pt modelId="{1C290557-2B40-491E-8BFB-CFD7D06B997D}" type="parTrans" cxnId="{CE1490AA-7B30-45E8-B698-0C9C25DC4AB2}">
      <dgm:prSet/>
      <dgm:spPr/>
      <dgm:t>
        <a:bodyPr/>
        <a:lstStyle/>
        <a:p>
          <a:endParaRPr lang="en-US"/>
        </a:p>
      </dgm:t>
    </dgm:pt>
    <dgm:pt modelId="{02523FEC-8A47-435A-A8FC-E11A87C58CEB}" type="sibTrans" cxnId="{CE1490AA-7B30-45E8-B698-0C9C25DC4AB2}">
      <dgm:prSet/>
      <dgm:spPr/>
      <dgm:t>
        <a:bodyPr/>
        <a:lstStyle/>
        <a:p>
          <a:endParaRPr lang="en-US"/>
        </a:p>
      </dgm:t>
    </dgm:pt>
    <dgm:pt modelId="{54D42439-4DB7-4016-880F-EFF744C3F54B}">
      <dgm:prSet phldrT="[Text]" custT="1"/>
      <dgm:spPr/>
      <dgm:t>
        <a:bodyPr/>
        <a:lstStyle/>
        <a:p>
          <a:r>
            <a:rPr lang="en-US" sz="3200" dirty="0" smtClean="0"/>
            <a:t>Organized information</a:t>
          </a:r>
          <a:endParaRPr lang="en-US" sz="3200" dirty="0"/>
        </a:p>
      </dgm:t>
    </dgm:pt>
    <dgm:pt modelId="{A4A979C2-206A-4E4A-B6B8-EB7F89BF2BEF}" type="parTrans" cxnId="{3BB3AA4E-94D5-47E5-924A-9FECE07EE6B2}">
      <dgm:prSet/>
      <dgm:spPr/>
      <dgm:t>
        <a:bodyPr/>
        <a:lstStyle/>
        <a:p>
          <a:endParaRPr lang="en-US"/>
        </a:p>
      </dgm:t>
    </dgm:pt>
    <dgm:pt modelId="{26DDBF95-EDFD-4310-8164-2A07BAB3DA62}" type="sibTrans" cxnId="{3BB3AA4E-94D5-47E5-924A-9FECE07EE6B2}">
      <dgm:prSet/>
      <dgm:spPr/>
      <dgm:t>
        <a:bodyPr/>
        <a:lstStyle/>
        <a:p>
          <a:endParaRPr lang="en-US"/>
        </a:p>
      </dgm:t>
    </dgm:pt>
    <dgm:pt modelId="{855EC6BD-CC4B-400F-AA68-A7A47C1C7461}">
      <dgm:prSet phldrT="[Text]"/>
      <dgm:spPr/>
      <dgm:t>
        <a:bodyPr/>
        <a:lstStyle/>
        <a:p>
          <a:r>
            <a:rPr lang="en-US" dirty="0" smtClean="0"/>
            <a:t>WEB 2.0</a:t>
          </a:r>
          <a:endParaRPr lang="en-US" dirty="0"/>
        </a:p>
      </dgm:t>
    </dgm:pt>
    <dgm:pt modelId="{C0EA2697-4582-4BB9-8C81-92A78499439D}" type="parTrans" cxnId="{43E32DBC-E59B-42F1-90E0-46FF7314A58A}">
      <dgm:prSet/>
      <dgm:spPr/>
      <dgm:t>
        <a:bodyPr/>
        <a:lstStyle/>
        <a:p>
          <a:endParaRPr lang="en-US"/>
        </a:p>
      </dgm:t>
    </dgm:pt>
    <dgm:pt modelId="{D00CD4A8-7C9E-449C-944C-DA3B060D6B5B}" type="sibTrans" cxnId="{43E32DBC-E59B-42F1-90E0-46FF7314A58A}">
      <dgm:prSet/>
      <dgm:spPr/>
      <dgm:t>
        <a:bodyPr/>
        <a:lstStyle/>
        <a:p>
          <a:endParaRPr lang="en-US"/>
        </a:p>
      </dgm:t>
    </dgm:pt>
    <dgm:pt modelId="{07894676-1C8D-4605-B5C0-F00240AA9796}">
      <dgm:prSet phldrT="[Text]" custT="1"/>
      <dgm:spPr/>
      <dgm:t>
        <a:bodyPr/>
        <a:lstStyle/>
        <a:p>
          <a:r>
            <a:rPr lang="en-US" sz="3200" dirty="0" smtClean="0"/>
            <a:t>Interactive library</a:t>
          </a:r>
          <a:endParaRPr lang="en-US" sz="3200" dirty="0"/>
        </a:p>
      </dgm:t>
    </dgm:pt>
    <dgm:pt modelId="{943D3541-7496-490D-8384-142C05375183}" type="parTrans" cxnId="{280C26A2-42A9-40D5-8434-E119CCBCD1A7}">
      <dgm:prSet/>
      <dgm:spPr/>
      <dgm:t>
        <a:bodyPr/>
        <a:lstStyle/>
        <a:p>
          <a:endParaRPr lang="en-US"/>
        </a:p>
      </dgm:t>
    </dgm:pt>
    <dgm:pt modelId="{93807DC8-B4B9-4F18-B68A-D8CE58F4CE51}" type="sibTrans" cxnId="{280C26A2-42A9-40D5-8434-E119CCBCD1A7}">
      <dgm:prSet/>
      <dgm:spPr/>
      <dgm:t>
        <a:bodyPr/>
        <a:lstStyle/>
        <a:p>
          <a:endParaRPr lang="en-US"/>
        </a:p>
      </dgm:t>
    </dgm:pt>
    <dgm:pt modelId="{D60244E7-9382-45C9-A01B-2AEDE68F1510}" type="pres">
      <dgm:prSet presAssocID="{45540824-5FA7-4409-A5D5-5D26BF02F82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5640FB-586B-44F8-93FB-16B567E1096B}" type="pres">
      <dgm:prSet presAssocID="{45540824-5FA7-4409-A5D5-5D26BF02F824}" presName="tSp" presStyleCnt="0"/>
      <dgm:spPr/>
      <dgm:t>
        <a:bodyPr/>
        <a:lstStyle/>
        <a:p>
          <a:endParaRPr lang="en-US"/>
        </a:p>
      </dgm:t>
    </dgm:pt>
    <dgm:pt modelId="{ACE89268-FDE0-4BE7-97B5-1314026A0C45}" type="pres">
      <dgm:prSet presAssocID="{45540824-5FA7-4409-A5D5-5D26BF02F824}" presName="bSp" presStyleCnt="0"/>
      <dgm:spPr/>
      <dgm:t>
        <a:bodyPr/>
        <a:lstStyle/>
        <a:p>
          <a:endParaRPr lang="en-US"/>
        </a:p>
      </dgm:t>
    </dgm:pt>
    <dgm:pt modelId="{9BE4E747-FE3F-4963-9683-B9C1CD9ABE9E}" type="pres">
      <dgm:prSet presAssocID="{45540824-5FA7-4409-A5D5-5D26BF02F824}" presName="process" presStyleCnt="0"/>
      <dgm:spPr/>
      <dgm:t>
        <a:bodyPr/>
        <a:lstStyle/>
        <a:p>
          <a:endParaRPr lang="en-US"/>
        </a:p>
      </dgm:t>
    </dgm:pt>
    <dgm:pt modelId="{2CA20D9A-5F98-4097-ACA2-61366DD9B91A}" type="pres">
      <dgm:prSet presAssocID="{A2E357C7-950B-47E0-AE4D-362D8E6920F9}" presName="composite1" presStyleCnt="0"/>
      <dgm:spPr/>
      <dgm:t>
        <a:bodyPr/>
        <a:lstStyle/>
        <a:p>
          <a:endParaRPr lang="en-US"/>
        </a:p>
      </dgm:t>
    </dgm:pt>
    <dgm:pt modelId="{FAC43025-6FAE-464D-B092-384F09FE73A1}" type="pres">
      <dgm:prSet presAssocID="{A2E357C7-950B-47E0-AE4D-362D8E6920F9}" presName="dummyNode1" presStyleLbl="node1" presStyleIdx="0" presStyleCnt="3"/>
      <dgm:spPr/>
      <dgm:t>
        <a:bodyPr/>
        <a:lstStyle/>
        <a:p>
          <a:endParaRPr lang="en-US"/>
        </a:p>
      </dgm:t>
    </dgm:pt>
    <dgm:pt modelId="{57216318-8FBE-4537-AD8C-CD07FA45DC5B}" type="pres">
      <dgm:prSet presAssocID="{A2E357C7-950B-47E0-AE4D-362D8E6920F9}" presName="childNode1" presStyleLbl="bgAcc1" presStyleIdx="0" presStyleCnt="3" custScaleX="179596" custScaleY="138095" custLinFactNeighborX="-32" custLinFactNeighborY="26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63CAFE-874B-4153-B9AB-4F9DC05B018E}" type="pres">
      <dgm:prSet presAssocID="{A2E357C7-950B-47E0-AE4D-362D8E6920F9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41D70-6BD8-49CC-8029-67789D3DFEA4}" type="pres">
      <dgm:prSet presAssocID="{A2E357C7-950B-47E0-AE4D-362D8E6920F9}" presName="parentNode1" presStyleLbl="node1" presStyleIdx="0" presStyleCnt="3" custLinFactNeighborX="-24540" custLinFactNeighborY="9886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A55092-F335-449D-880D-E6F186A6C24C}" type="pres">
      <dgm:prSet presAssocID="{A2E357C7-950B-47E0-AE4D-362D8E6920F9}" presName="connSite1" presStyleCnt="0"/>
      <dgm:spPr/>
      <dgm:t>
        <a:bodyPr/>
        <a:lstStyle/>
        <a:p>
          <a:endParaRPr lang="en-US"/>
        </a:p>
      </dgm:t>
    </dgm:pt>
    <dgm:pt modelId="{88CECAA4-67D7-4E21-82C3-6298E46DBCD2}" type="pres">
      <dgm:prSet presAssocID="{D6F22B1E-D794-4565-8018-6E2F02729591}" presName="Name9" presStyleLbl="sibTrans2D1" presStyleIdx="0" presStyleCnt="2"/>
      <dgm:spPr/>
      <dgm:t>
        <a:bodyPr/>
        <a:lstStyle/>
        <a:p>
          <a:endParaRPr lang="en-US"/>
        </a:p>
      </dgm:t>
    </dgm:pt>
    <dgm:pt modelId="{82602FCF-B990-46A0-A96C-7DA0DD6F1A9A}" type="pres">
      <dgm:prSet presAssocID="{9AEE251C-3900-46B1-992F-493681AAA22C}" presName="composite2" presStyleCnt="0"/>
      <dgm:spPr/>
      <dgm:t>
        <a:bodyPr/>
        <a:lstStyle/>
        <a:p>
          <a:endParaRPr lang="en-US"/>
        </a:p>
      </dgm:t>
    </dgm:pt>
    <dgm:pt modelId="{D51DBBAB-44B3-4AB8-BCE9-D98983BB49EF}" type="pres">
      <dgm:prSet presAssocID="{9AEE251C-3900-46B1-992F-493681AAA22C}" presName="dummyNode2" presStyleLbl="node1" presStyleIdx="0" presStyleCnt="3"/>
      <dgm:spPr/>
      <dgm:t>
        <a:bodyPr/>
        <a:lstStyle/>
        <a:p>
          <a:endParaRPr lang="en-US"/>
        </a:p>
      </dgm:t>
    </dgm:pt>
    <dgm:pt modelId="{1D890D50-52B6-475C-8932-9AA084AA473B}" type="pres">
      <dgm:prSet presAssocID="{9AEE251C-3900-46B1-992F-493681AAA22C}" presName="childNode2" presStyleLbl="bgAcc1" presStyleIdx="1" presStyleCnt="3" custScaleX="166199" custScaleY="161431" custLinFactNeighborX="-2183" custLinFactNeighborY="-234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BE2AFB-3DA3-4616-A68D-D562DE031396}" type="pres">
      <dgm:prSet presAssocID="{9AEE251C-3900-46B1-992F-493681AAA22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DBFCB-0FEE-452C-B80D-95CDE2760684}" type="pres">
      <dgm:prSet presAssocID="{9AEE251C-3900-46B1-992F-493681AAA22C}" presName="parentNode2" presStyleLbl="node1" presStyleIdx="1" presStyleCnt="3" custLinFactNeighborX="-44234" custLinFactNeighborY="-654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18C40-69D5-4DF8-B096-D6AC88E5A7D2}" type="pres">
      <dgm:prSet presAssocID="{9AEE251C-3900-46B1-992F-493681AAA22C}" presName="connSite2" presStyleCnt="0"/>
      <dgm:spPr/>
      <dgm:t>
        <a:bodyPr/>
        <a:lstStyle/>
        <a:p>
          <a:endParaRPr lang="en-US"/>
        </a:p>
      </dgm:t>
    </dgm:pt>
    <dgm:pt modelId="{E52AB95F-8C4F-41AF-8BBE-960E517FFBB8}" type="pres">
      <dgm:prSet presAssocID="{02523FEC-8A47-435A-A8FC-E11A87C58CEB}" presName="Name18" presStyleLbl="sibTrans2D1" presStyleIdx="1" presStyleCnt="2"/>
      <dgm:spPr/>
      <dgm:t>
        <a:bodyPr/>
        <a:lstStyle/>
        <a:p>
          <a:endParaRPr lang="en-US"/>
        </a:p>
      </dgm:t>
    </dgm:pt>
    <dgm:pt modelId="{F5BFDD9C-3EA4-49E4-AFF8-E416F63A18DB}" type="pres">
      <dgm:prSet presAssocID="{855EC6BD-CC4B-400F-AA68-A7A47C1C7461}" presName="composite1" presStyleCnt="0"/>
      <dgm:spPr/>
      <dgm:t>
        <a:bodyPr/>
        <a:lstStyle/>
        <a:p>
          <a:endParaRPr lang="en-US"/>
        </a:p>
      </dgm:t>
    </dgm:pt>
    <dgm:pt modelId="{2102FE0B-7E66-49EE-8E47-9B2E20735FA2}" type="pres">
      <dgm:prSet presAssocID="{855EC6BD-CC4B-400F-AA68-A7A47C1C7461}" presName="dummyNode1" presStyleLbl="node1" presStyleIdx="1" presStyleCnt="3"/>
      <dgm:spPr/>
      <dgm:t>
        <a:bodyPr/>
        <a:lstStyle/>
        <a:p>
          <a:endParaRPr lang="en-US"/>
        </a:p>
      </dgm:t>
    </dgm:pt>
    <dgm:pt modelId="{1068DFFC-F1D9-4562-99DA-565F020A1974}" type="pres">
      <dgm:prSet presAssocID="{855EC6BD-CC4B-400F-AA68-A7A47C1C7461}" presName="childNode1" presStyleLbl="bgAcc1" presStyleIdx="2" presStyleCnt="3" custScaleX="152711" custScaleY="150529" custLinFactNeighborX="-145" custLinFactNeighborY="108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E31867-0B19-4B6B-ACCC-DF271B37AC71}" type="pres">
      <dgm:prSet presAssocID="{855EC6BD-CC4B-400F-AA68-A7A47C1C7461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A73BB7-BD30-4138-88E2-482BE4BD6CB2}" type="pres">
      <dgm:prSet presAssocID="{855EC6BD-CC4B-400F-AA68-A7A47C1C7461}" presName="parentNode1" presStyleLbl="node1" presStyleIdx="2" presStyleCnt="3" custLinFactNeighborX="-22665" custLinFactNeighborY="6431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5D97D9-1191-462B-867B-B0F5CB003298}" type="pres">
      <dgm:prSet presAssocID="{855EC6BD-CC4B-400F-AA68-A7A47C1C7461}" presName="connSite1" presStyleCnt="0"/>
      <dgm:spPr/>
      <dgm:t>
        <a:bodyPr/>
        <a:lstStyle/>
        <a:p>
          <a:endParaRPr lang="en-US"/>
        </a:p>
      </dgm:t>
    </dgm:pt>
  </dgm:ptLst>
  <dgm:cxnLst>
    <dgm:cxn modelId="{904EC8EE-58F5-4EB4-81FC-3F028A25F9B4}" type="presOf" srcId="{07894676-1C8D-4605-B5C0-F00240AA9796}" destId="{1068DFFC-F1D9-4562-99DA-565F020A1974}" srcOrd="0" destOrd="0" presId="urn:microsoft.com/office/officeart/2005/8/layout/hProcess4"/>
    <dgm:cxn modelId="{6D147582-B227-4B06-B977-C4C275417EC2}" type="presOf" srcId="{D6F22B1E-D794-4565-8018-6E2F02729591}" destId="{88CECAA4-67D7-4E21-82C3-6298E46DBCD2}" srcOrd="0" destOrd="0" presId="urn:microsoft.com/office/officeart/2005/8/layout/hProcess4"/>
    <dgm:cxn modelId="{280C26A2-42A9-40D5-8434-E119CCBCD1A7}" srcId="{855EC6BD-CC4B-400F-AA68-A7A47C1C7461}" destId="{07894676-1C8D-4605-B5C0-F00240AA9796}" srcOrd="0" destOrd="0" parTransId="{943D3541-7496-490D-8384-142C05375183}" sibTransId="{93807DC8-B4B9-4F18-B68A-D8CE58F4CE51}"/>
    <dgm:cxn modelId="{7F309439-A1B5-4BE3-980B-E98C5BD5E7D6}" type="presOf" srcId="{575B2D9F-B10A-4351-B62C-52D674F592D6}" destId="{CA63CAFE-874B-4153-B9AB-4F9DC05B018E}" srcOrd="1" destOrd="0" presId="urn:microsoft.com/office/officeart/2005/8/layout/hProcess4"/>
    <dgm:cxn modelId="{DE630A1A-B4EA-4B0E-B573-3965D4A8A42F}" type="presOf" srcId="{07894676-1C8D-4605-B5C0-F00240AA9796}" destId="{84E31867-0B19-4B6B-ACCC-DF271B37AC71}" srcOrd="1" destOrd="0" presId="urn:microsoft.com/office/officeart/2005/8/layout/hProcess4"/>
    <dgm:cxn modelId="{C259D3A2-F321-419B-B672-C682716A814F}" srcId="{A2E357C7-950B-47E0-AE4D-362D8E6920F9}" destId="{575B2D9F-B10A-4351-B62C-52D674F592D6}" srcOrd="0" destOrd="0" parTransId="{654950C3-2BDC-4115-9FBE-C2CA1245A335}" sibTransId="{3ADF5C8F-3752-4BD2-8AC9-A7D3B318DCB2}"/>
    <dgm:cxn modelId="{D7FE011C-740D-4D13-8347-1D6452B4B0FE}" type="presOf" srcId="{575B2D9F-B10A-4351-B62C-52D674F592D6}" destId="{57216318-8FBE-4537-AD8C-CD07FA45DC5B}" srcOrd="0" destOrd="0" presId="urn:microsoft.com/office/officeart/2005/8/layout/hProcess4"/>
    <dgm:cxn modelId="{43E32DBC-E59B-42F1-90E0-46FF7314A58A}" srcId="{45540824-5FA7-4409-A5D5-5D26BF02F824}" destId="{855EC6BD-CC4B-400F-AA68-A7A47C1C7461}" srcOrd="2" destOrd="0" parTransId="{C0EA2697-4582-4BB9-8C81-92A78499439D}" sibTransId="{D00CD4A8-7C9E-449C-944C-DA3B060D6B5B}"/>
    <dgm:cxn modelId="{E09554A9-BFCB-4CA7-B581-18FE2AC69E06}" type="presOf" srcId="{A2E357C7-950B-47E0-AE4D-362D8E6920F9}" destId="{25241D70-6BD8-49CC-8029-67789D3DFEA4}" srcOrd="0" destOrd="0" presId="urn:microsoft.com/office/officeart/2005/8/layout/hProcess4"/>
    <dgm:cxn modelId="{CE1490AA-7B30-45E8-B698-0C9C25DC4AB2}" srcId="{45540824-5FA7-4409-A5D5-5D26BF02F824}" destId="{9AEE251C-3900-46B1-992F-493681AAA22C}" srcOrd="1" destOrd="0" parTransId="{1C290557-2B40-491E-8BFB-CFD7D06B997D}" sibTransId="{02523FEC-8A47-435A-A8FC-E11A87C58CEB}"/>
    <dgm:cxn modelId="{674DE289-664E-4C45-8AE7-6F1D5356A24E}" type="presOf" srcId="{9AEE251C-3900-46B1-992F-493681AAA22C}" destId="{97BDBFCB-0FEE-452C-B80D-95CDE2760684}" srcOrd="0" destOrd="0" presId="urn:microsoft.com/office/officeart/2005/8/layout/hProcess4"/>
    <dgm:cxn modelId="{F4C36D2C-DCD3-4C74-9F0D-0E413DF728C6}" type="presOf" srcId="{54D42439-4DB7-4016-880F-EFF744C3F54B}" destId="{1D890D50-52B6-475C-8932-9AA084AA473B}" srcOrd="0" destOrd="0" presId="urn:microsoft.com/office/officeart/2005/8/layout/hProcess4"/>
    <dgm:cxn modelId="{FE6F0B2F-EBED-454C-8DAC-2FE488DA81AB}" type="presOf" srcId="{45540824-5FA7-4409-A5D5-5D26BF02F824}" destId="{D60244E7-9382-45C9-A01B-2AEDE68F1510}" srcOrd="0" destOrd="0" presId="urn:microsoft.com/office/officeart/2005/8/layout/hProcess4"/>
    <dgm:cxn modelId="{2C3D219C-0550-46D8-B399-67A9F0D82093}" srcId="{45540824-5FA7-4409-A5D5-5D26BF02F824}" destId="{A2E357C7-950B-47E0-AE4D-362D8E6920F9}" srcOrd="0" destOrd="0" parTransId="{A59DA798-992C-4B24-9818-0D4735DDD333}" sibTransId="{D6F22B1E-D794-4565-8018-6E2F02729591}"/>
    <dgm:cxn modelId="{AF9AF95A-2F12-496B-967D-91A8BDCBF758}" type="presOf" srcId="{54D42439-4DB7-4016-880F-EFF744C3F54B}" destId="{B3BE2AFB-3DA3-4616-A68D-D562DE031396}" srcOrd="1" destOrd="0" presId="urn:microsoft.com/office/officeart/2005/8/layout/hProcess4"/>
    <dgm:cxn modelId="{947235A8-25D7-4A3D-AF9A-5260FB39E32A}" type="presOf" srcId="{02523FEC-8A47-435A-A8FC-E11A87C58CEB}" destId="{E52AB95F-8C4F-41AF-8BBE-960E517FFBB8}" srcOrd="0" destOrd="0" presId="urn:microsoft.com/office/officeart/2005/8/layout/hProcess4"/>
    <dgm:cxn modelId="{C1E78CCC-9C39-4432-8BA8-DFA23D4D542A}" type="presOf" srcId="{855EC6BD-CC4B-400F-AA68-A7A47C1C7461}" destId="{99A73BB7-BD30-4138-88E2-482BE4BD6CB2}" srcOrd="0" destOrd="0" presId="urn:microsoft.com/office/officeart/2005/8/layout/hProcess4"/>
    <dgm:cxn modelId="{3BB3AA4E-94D5-47E5-924A-9FECE07EE6B2}" srcId="{9AEE251C-3900-46B1-992F-493681AAA22C}" destId="{54D42439-4DB7-4016-880F-EFF744C3F54B}" srcOrd="0" destOrd="0" parTransId="{A4A979C2-206A-4E4A-B6B8-EB7F89BF2BEF}" sibTransId="{26DDBF95-EDFD-4310-8164-2A07BAB3DA62}"/>
    <dgm:cxn modelId="{9CD4380F-9312-4237-9DFB-A04F0B6FE8E6}" type="presParOf" srcId="{D60244E7-9382-45C9-A01B-2AEDE68F1510}" destId="{345640FB-586B-44F8-93FB-16B567E1096B}" srcOrd="0" destOrd="0" presId="urn:microsoft.com/office/officeart/2005/8/layout/hProcess4"/>
    <dgm:cxn modelId="{959FB0E2-1F79-432B-A8D9-CC6C26D58B18}" type="presParOf" srcId="{D60244E7-9382-45C9-A01B-2AEDE68F1510}" destId="{ACE89268-FDE0-4BE7-97B5-1314026A0C45}" srcOrd="1" destOrd="0" presId="urn:microsoft.com/office/officeart/2005/8/layout/hProcess4"/>
    <dgm:cxn modelId="{EA2D1713-A93B-4B85-9A8D-DE85DB547C7D}" type="presParOf" srcId="{D60244E7-9382-45C9-A01B-2AEDE68F1510}" destId="{9BE4E747-FE3F-4963-9683-B9C1CD9ABE9E}" srcOrd="2" destOrd="0" presId="urn:microsoft.com/office/officeart/2005/8/layout/hProcess4"/>
    <dgm:cxn modelId="{DD706F0B-855C-42E8-BCFB-5708335CF533}" type="presParOf" srcId="{9BE4E747-FE3F-4963-9683-B9C1CD9ABE9E}" destId="{2CA20D9A-5F98-4097-ACA2-61366DD9B91A}" srcOrd="0" destOrd="0" presId="urn:microsoft.com/office/officeart/2005/8/layout/hProcess4"/>
    <dgm:cxn modelId="{8FC49BA1-8A1E-479B-9A1A-BAB9F0A66F42}" type="presParOf" srcId="{2CA20D9A-5F98-4097-ACA2-61366DD9B91A}" destId="{FAC43025-6FAE-464D-B092-384F09FE73A1}" srcOrd="0" destOrd="0" presId="urn:microsoft.com/office/officeart/2005/8/layout/hProcess4"/>
    <dgm:cxn modelId="{33245027-3855-4167-A8A0-645DD6306080}" type="presParOf" srcId="{2CA20D9A-5F98-4097-ACA2-61366DD9B91A}" destId="{57216318-8FBE-4537-AD8C-CD07FA45DC5B}" srcOrd="1" destOrd="0" presId="urn:microsoft.com/office/officeart/2005/8/layout/hProcess4"/>
    <dgm:cxn modelId="{AECB5D25-A0EC-4BCA-BF8A-C0F7B12F3035}" type="presParOf" srcId="{2CA20D9A-5F98-4097-ACA2-61366DD9B91A}" destId="{CA63CAFE-874B-4153-B9AB-4F9DC05B018E}" srcOrd="2" destOrd="0" presId="urn:microsoft.com/office/officeart/2005/8/layout/hProcess4"/>
    <dgm:cxn modelId="{7C95435D-B90D-49B5-8E5A-273F220CB1BD}" type="presParOf" srcId="{2CA20D9A-5F98-4097-ACA2-61366DD9B91A}" destId="{25241D70-6BD8-49CC-8029-67789D3DFEA4}" srcOrd="3" destOrd="0" presId="urn:microsoft.com/office/officeart/2005/8/layout/hProcess4"/>
    <dgm:cxn modelId="{955C1A53-EC28-4163-B6BE-3B9D8CC7EA5C}" type="presParOf" srcId="{2CA20D9A-5F98-4097-ACA2-61366DD9B91A}" destId="{9EA55092-F335-449D-880D-E6F186A6C24C}" srcOrd="4" destOrd="0" presId="urn:microsoft.com/office/officeart/2005/8/layout/hProcess4"/>
    <dgm:cxn modelId="{BBA07B4B-727D-4097-B80F-0D4083ED22C5}" type="presParOf" srcId="{9BE4E747-FE3F-4963-9683-B9C1CD9ABE9E}" destId="{88CECAA4-67D7-4E21-82C3-6298E46DBCD2}" srcOrd="1" destOrd="0" presId="urn:microsoft.com/office/officeart/2005/8/layout/hProcess4"/>
    <dgm:cxn modelId="{1009E635-25F4-4067-A074-21B81FD2DE8E}" type="presParOf" srcId="{9BE4E747-FE3F-4963-9683-B9C1CD9ABE9E}" destId="{82602FCF-B990-46A0-A96C-7DA0DD6F1A9A}" srcOrd="2" destOrd="0" presId="urn:microsoft.com/office/officeart/2005/8/layout/hProcess4"/>
    <dgm:cxn modelId="{8CF1F745-8F15-40C4-A108-1C9BE1A30715}" type="presParOf" srcId="{82602FCF-B990-46A0-A96C-7DA0DD6F1A9A}" destId="{D51DBBAB-44B3-4AB8-BCE9-D98983BB49EF}" srcOrd="0" destOrd="0" presId="urn:microsoft.com/office/officeart/2005/8/layout/hProcess4"/>
    <dgm:cxn modelId="{C5D9DCCA-5CB9-46F8-988A-AE57E9E3D906}" type="presParOf" srcId="{82602FCF-B990-46A0-A96C-7DA0DD6F1A9A}" destId="{1D890D50-52B6-475C-8932-9AA084AA473B}" srcOrd="1" destOrd="0" presId="urn:microsoft.com/office/officeart/2005/8/layout/hProcess4"/>
    <dgm:cxn modelId="{8DE03D3D-A385-45FC-909C-2D5542B4AF09}" type="presParOf" srcId="{82602FCF-B990-46A0-A96C-7DA0DD6F1A9A}" destId="{B3BE2AFB-3DA3-4616-A68D-D562DE031396}" srcOrd="2" destOrd="0" presId="urn:microsoft.com/office/officeart/2005/8/layout/hProcess4"/>
    <dgm:cxn modelId="{820156F9-AB2E-4204-BBBE-A5000EC1FD52}" type="presParOf" srcId="{82602FCF-B990-46A0-A96C-7DA0DD6F1A9A}" destId="{97BDBFCB-0FEE-452C-B80D-95CDE2760684}" srcOrd="3" destOrd="0" presId="urn:microsoft.com/office/officeart/2005/8/layout/hProcess4"/>
    <dgm:cxn modelId="{E8A5F31B-44D0-42B9-B7C5-ED68C9E28E7F}" type="presParOf" srcId="{82602FCF-B990-46A0-A96C-7DA0DD6F1A9A}" destId="{CD518C40-69D5-4DF8-B096-D6AC88E5A7D2}" srcOrd="4" destOrd="0" presId="urn:microsoft.com/office/officeart/2005/8/layout/hProcess4"/>
    <dgm:cxn modelId="{E87B0F29-6BCC-4D1E-AE44-7E75BE1E7F5B}" type="presParOf" srcId="{9BE4E747-FE3F-4963-9683-B9C1CD9ABE9E}" destId="{E52AB95F-8C4F-41AF-8BBE-960E517FFBB8}" srcOrd="3" destOrd="0" presId="urn:microsoft.com/office/officeart/2005/8/layout/hProcess4"/>
    <dgm:cxn modelId="{677C09EA-1D16-4D72-A1DC-838B3CD62D73}" type="presParOf" srcId="{9BE4E747-FE3F-4963-9683-B9C1CD9ABE9E}" destId="{F5BFDD9C-3EA4-49E4-AFF8-E416F63A18DB}" srcOrd="4" destOrd="0" presId="urn:microsoft.com/office/officeart/2005/8/layout/hProcess4"/>
    <dgm:cxn modelId="{DD0C5AAE-7AC6-4B67-932C-9A2531BB6AC4}" type="presParOf" srcId="{F5BFDD9C-3EA4-49E4-AFF8-E416F63A18DB}" destId="{2102FE0B-7E66-49EE-8E47-9B2E20735FA2}" srcOrd="0" destOrd="0" presId="urn:microsoft.com/office/officeart/2005/8/layout/hProcess4"/>
    <dgm:cxn modelId="{8F25DFB0-3B86-4E78-B38F-ED1C88BB571D}" type="presParOf" srcId="{F5BFDD9C-3EA4-49E4-AFF8-E416F63A18DB}" destId="{1068DFFC-F1D9-4562-99DA-565F020A1974}" srcOrd="1" destOrd="0" presId="urn:microsoft.com/office/officeart/2005/8/layout/hProcess4"/>
    <dgm:cxn modelId="{79104C54-D4F7-470C-9358-2DFC803D1694}" type="presParOf" srcId="{F5BFDD9C-3EA4-49E4-AFF8-E416F63A18DB}" destId="{84E31867-0B19-4B6B-ACCC-DF271B37AC71}" srcOrd="2" destOrd="0" presId="urn:microsoft.com/office/officeart/2005/8/layout/hProcess4"/>
    <dgm:cxn modelId="{84FA7051-56B1-4E9D-9053-117606CDC2B5}" type="presParOf" srcId="{F5BFDD9C-3EA4-49E4-AFF8-E416F63A18DB}" destId="{99A73BB7-BD30-4138-88E2-482BE4BD6CB2}" srcOrd="3" destOrd="0" presId="urn:microsoft.com/office/officeart/2005/8/layout/hProcess4"/>
    <dgm:cxn modelId="{76BBD742-5E76-40AC-A055-4758951D9099}" type="presParOf" srcId="{F5BFDD9C-3EA4-49E4-AFF8-E416F63A18DB}" destId="{EB5D97D9-1191-462B-867B-B0F5CB003298}" srcOrd="4" destOrd="0" presId="urn:microsoft.com/office/officeart/2005/8/layout/h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F1B8B1-70D2-481F-88CF-1C45614A5007}" type="doc">
      <dgm:prSet loTypeId="urn:microsoft.com/office/officeart/2005/8/layout/pyramid1" loCatId="pyramid" qsTypeId="urn:microsoft.com/office/officeart/2005/8/quickstyle/3d2" qsCatId="3D" csTypeId="urn:microsoft.com/office/officeart/2005/8/colors/accent1_2" csCatId="accent1" phldr="1"/>
      <dgm:spPr/>
    </dgm:pt>
    <dgm:pt modelId="{9556A318-6CB8-46E9-A213-09F6F5A20A02}">
      <dgm:prSet phldrT="[Text]"/>
      <dgm:spPr/>
      <dgm:t>
        <a:bodyPr/>
        <a:lstStyle/>
        <a:p>
          <a:r>
            <a:rPr lang="en-US" dirty="0"/>
            <a:t>creating</a:t>
          </a:r>
        </a:p>
      </dgm:t>
    </dgm:pt>
    <dgm:pt modelId="{18CB86D5-B1FC-4CCA-97EC-37EB471D6273}" type="parTrans" cxnId="{454B2463-3590-4826-81D3-683F2CD47D1D}">
      <dgm:prSet/>
      <dgm:spPr/>
      <dgm:t>
        <a:bodyPr/>
        <a:lstStyle/>
        <a:p>
          <a:endParaRPr lang="en-US"/>
        </a:p>
      </dgm:t>
    </dgm:pt>
    <dgm:pt modelId="{679C9A68-470D-45B0-B95A-E91F90310830}" type="sibTrans" cxnId="{454B2463-3590-4826-81D3-683F2CD47D1D}">
      <dgm:prSet/>
      <dgm:spPr/>
      <dgm:t>
        <a:bodyPr/>
        <a:lstStyle/>
        <a:p>
          <a:endParaRPr lang="en-US"/>
        </a:p>
      </dgm:t>
    </dgm:pt>
    <dgm:pt modelId="{0B1FC08B-814D-4D24-AC10-9B27C606C165}">
      <dgm:prSet phldrT="[Text]"/>
      <dgm:spPr/>
      <dgm:t>
        <a:bodyPr/>
        <a:lstStyle/>
        <a:p>
          <a:r>
            <a:rPr lang="en-US" dirty="0"/>
            <a:t>evaluating</a:t>
          </a:r>
        </a:p>
      </dgm:t>
    </dgm:pt>
    <dgm:pt modelId="{9520A3B0-BAC0-4088-9BFD-DBDF41803EB6}" type="parTrans" cxnId="{F9591A1F-BD99-4F0C-8E0D-DFA79A580B07}">
      <dgm:prSet/>
      <dgm:spPr/>
      <dgm:t>
        <a:bodyPr/>
        <a:lstStyle/>
        <a:p>
          <a:endParaRPr lang="en-US"/>
        </a:p>
      </dgm:t>
    </dgm:pt>
    <dgm:pt modelId="{64D11DD6-79FB-4933-B36B-8ACDC8B2204A}" type="sibTrans" cxnId="{F9591A1F-BD99-4F0C-8E0D-DFA79A580B07}">
      <dgm:prSet/>
      <dgm:spPr/>
      <dgm:t>
        <a:bodyPr/>
        <a:lstStyle/>
        <a:p>
          <a:endParaRPr lang="en-US"/>
        </a:p>
      </dgm:t>
    </dgm:pt>
    <dgm:pt modelId="{B99219AD-B14F-4954-86B7-E8683D4C34B0}">
      <dgm:prSet phldrT="[Text]"/>
      <dgm:spPr/>
      <dgm:t>
        <a:bodyPr/>
        <a:lstStyle/>
        <a:p>
          <a:r>
            <a:rPr lang="en-US"/>
            <a:t>understanding</a:t>
          </a:r>
        </a:p>
      </dgm:t>
    </dgm:pt>
    <dgm:pt modelId="{C913370E-DF5E-4AB6-9048-90DD0221D71B}" type="parTrans" cxnId="{8C80EAB1-6E57-4D28-883F-7DFFCC19AC15}">
      <dgm:prSet/>
      <dgm:spPr/>
      <dgm:t>
        <a:bodyPr/>
        <a:lstStyle/>
        <a:p>
          <a:endParaRPr lang="en-US"/>
        </a:p>
      </dgm:t>
    </dgm:pt>
    <dgm:pt modelId="{D8273FDB-FAC0-49F1-A1C6-E6380AD4C2F3}" type="sibTrans" cxnId="{8C80EAB1-6E57-4D28-883F-7DFFCC19AC15}">
      <dgm:prSet/>
      <dgm:spPr/>
      <dgm:t>
        <a:bodyPr/>
        <a:lstStyle/>
        <a:p>
          <a:endParaRPr lang="en-US"/>
        </a:p>
      </dgm:t>
    </dgm:pt>
    <dgm:pt modelId="{E3FDD361-5992-4C0D-98BA-F5D3863DE361}">
      <dgm:prSet/>
      <dgm:spPr/>
      <dgm:t>
        <a:bodyPr/>
        <a:lstStyle/>
        <a:p>
          <a:r>
            <a:rPr lang="en-US"/>
            <a:t>analyzing</a:t>
          </a:r>
        </a:p>
      </dgm:t>
    </dgm:pt>
    <dgm:pt modelId="{2CBACF53-2F9C-48A5-AD4B-BE0C922D54CD}" type="parTrans" cxnId="{03E2228C-C296-4DD8-B4CF-2ACCD6E766F1}">
      <dgm:prSet/>
      <dgm:spPr/>
      <dgm:t>
        <a:bodyPr/>
        <a:lstStyle/>
        <a:p>
          <a:endParaRPr lang="en-US"/>
        </a:p>
      </dgm:t>
    </dgm:pt>
    <dgm:pt modelId="{33B979A9-AEA9-4349-91F2-685834EF27EC}" type="sibTrans" cxnId="{03E2228C-C296-4DD8-B4CF-2ACCD6E766F1}">
      <dgm:prSet/>
      <dgm:spPr/>
      <dgm:t>
        <a:bodyPr/>
        <a:lstStyle/>
        <a:p>
          <a:endParaRPr lang="en-US"/>
        </a:p>
      </dgm:t>
    </dgm:pt>
    <dgm:pt modelId="{68D25AB2-A8F0-48EA-A7E1-5DF63695EE79}">
      <dgm:prSet/>
      <dgm:spPr/>
      <dgm:t>
        <a:bodyPr/>
        <a:lstStyle/>
        <a:p>
          <a:r>
            <a:rPr lang="en-US"/>
            <a:t>remembering</a:t>
          </a:r>
        </a:p>
      </dgm:t>
    </dgm:pt>
    <dgm:pt modelId="{1267897F-DD9C-4973-B9C7-70ACA6512358}" type="parTrans" cxnId="{1F6FFDE0-1E73-4CE8-94F8-D0643D9BC588}">
      <dgm:prSet/>
      <dgm:spPr/>
      <dgm:t>
        <a:bodyPr/>
        <a:lstStyle/>
        <a:p>
          <a:endParaRPr lang="en-US"/>
        </a:p>
      </dgm:t>
    </dgm:pt>
    <dgm:pt modelId="{F10E1998-7D65-4B8C-8CFB-35F36B6B2143}" type="sibTrans" cxnId="{1F6FFDE0-1E73-4CE8-94F8-D0643D9BC588}">
      <dgm:prSet/>
      <dgm:spPr/>
      <dgm:t>
        <a:bodyPr/>
        <a:lstStyle/>
        <a:p>
          <a:endParaRPr lang="en-US"/>
        </a:p>
      </dgm:t>
    </dgm:pt>
    <dgm:pt modelId="{EC0CF334-95DE-4F0E-B493-98C05E98997E}" type="pres">
      <dgm:prSet presAssocID="{9FF1B8B1-70D2-481F-88CF-1C45614A5007}" presName="Name0" presStyleCnt="0">
        <dgm:presLayoutVars>
          <dgm:dir/>
          <dgm:animLvl val="lvl"/>
          <dgm:resizeHandles val="exact"/>
        </dgm:presLayoutVars>
      </dgm:prSet>
      <dgm:spPr/>
    </dgm:pt>
    <dgm:pt modelId="{6EEF793A-E2F9-480A-B574-179FA1EA976D}" type="pres">
      <dgm:prSet presAssocID="{9556A318-6CB8-46E9-A213-09F6F5A20A02}" presName="Name8" presStyleCnt="0"/>
      <dgm:spPr/>
    </dgm:pt>
    <dgm:pt modelId="{B3F6AE0F-8B5A-4BE5-8836-2646D09ED86B}" type="pres">
      <dgm:prSet presAssocID="{9556A318-6CB8-46E9-A213-09F6F5A20A02}" presName="level" presStyleLbl="node1" presStyleIdx="0" presStyleCnt="5" custLinFactNeighborX="-2632" custLinFactNeighborY="-2016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9EA2BB-ADFF-4FEC-8801-D2B9574C287C}" type="pres">
      <dgm:prSet presAssocID="{9556A318-6CB8-46E9-A213-09F6F5A20A0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25529-5846-4F39-AD75-105F968DD87E}" type="pres">
      <dgm:prSet presAssocID="{0B1FC08B-814D-4D24-AC10-9B27C606C165}" presName="Name8" presStyleCnt="0"/>
      <dgm:spPr/>
    </dgm:pt>
    <dgm:pt modelId="{CACD4C53-2033-4F6D-BAA6-919D1E924DBD}" type="pres">
      <dgm:prSet presAssocID="{0B1FC08B-814D-4D24-AC10-9B27C606C165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C9F6F7-6EA7-4453-97A0-BDE52861194E}" type="pres">
      <dgm:prSet presAssocID="{0B1FC08B-814D-4D24-AC10-9B27C606C16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3625B-9CB9-4B26-828E-CFCC99A1E6F7}" type="pres">
      <dgm:prSet presAssocID="{E3FDD361-5992-4C0D-98BA-F5D3863DE361}" presName="Name8" presStyleCnt="0"/>
      <dgm:spPr/>
    </dgm:pt>
    <dgm:pt modelId="{C5FD4FD1-290E-4038-8E8C-24B12ABE4EB3}" type="pres">
      <dgm:prSet presAssocID="{E3FDD361-5992-4C0D-98BA-F5D3863DE361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55F3E0-492A-4EFA-B3AE-DF69BA25B9BA}" type="pres">
      <dgm:prSet presAssocID="{E3FDD361-5992-4C0D-98BA-F5D3863DE36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C5DEEC-52ED-4647-825A-4505352D738F}" type="pres">
      <dgm:prSet presAssocID="{B99219AD-B14F-4954-86B7-E8683D4C34B0}" presName="Name8" presStyleCnt="0"/>
      <dgm:spPr/>
    </dgm:pt>
    <dgm:pt modelId="{CD76AAB8-B940-4829-88AE-0FAD2338C66B}" type="pres">
      <dgm:prSet presAssocID="{B99219AD-B14F-4954-86B7-E8683D4C34B0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1C2885-C498-4D92-8D00-FF5A9339BADA}" type="pres">
      <dgm:prSet presAssocID="{B99219AD-B14F-4954-86B7-E8683D4C34B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ECF865-58DE-42AB-BFD6-67147E5632B8}" type="pres">
      <dgm:prSet presAssocID="{68D25AB2-A8F0-48EA-A7E1-5DF63695EE79}" presName="Name8" presStyleCnt="0"/>
      <dgm:spPr/>
    </dgm:pt>
    <dgm:pt modelId="{FAF4B25E-50C6-469B-BD74-17F5F5C488A4}" type="pres">
      <dgm:prSet presAssocID="{68D25AB2-A8F0-48EA-A7E1-5DF63695EE79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9F7B49-BC9C-488C-A189-55B6C94E3680}" type="pres">
      <dgm:prSet presAssocID="{68D25AB2-A8F0-48EA-A7E1-5DF63695EE7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229346-D2D8-45B8-8A41-5629481445F2}" type="presOf" srcId="{0B1FC08B-814D-4D24-AC10-9B27C606C165}" destId="{5EC9F6F7-6EA7-4453-97A0-BDE52861194E}" srcOrd="1" destOrd="0" presId="urn:microsoft.com/office/officeart/2005/8/layout/pyramid1"/>
    <dgm:cxn modelId="{1F6FFDE0-1E73-4CE8-94F8-D0643D9BC588}" srcId="{9FF1B8B1-70D2-481F-88CF-1C45614A5007}" destId="{68D25AB2-A8F0-48EA-A7E1-5DF63695EE79}" srcOrd="4" destOrd="0" parTransId="{1267897F-DD9C-4973-B9C7-70ACA6512358}" sibTransId="{F10E1998-7D65-4B8C-8CFB-35F36B6B2143}"/>
    <dgm:cxn modelId="{9065988B-D204-44FA-AAEE-A063E1EFDE13}" type="presOf" srcId="{9556A318-6CB8-46E9-A213-09F6F5A20A02}" destId="{A99EA2BB-ADFF-4FEC-8801-D2B9574C287C}" srcOrd="1" destOrd="0" presId="urn:microsoft.com/office/officeart/2005/8/layout/pyramid1"/>
    <dgm:cxn modelId="{47F4F631-C5DE-461B-92FB-28CE475CB3DA}" type="presOf" srcId="{E3FDD361-5992-4C0D-98BA-F5D3863DE361}" destId="{C5FD4FD1-290E-4038-8E8C-24B12ABE4EB3}" srcOrd="0" destOrd="0" presId="urn:microsoft.com/office/officeart/2005/8/layout/pyramid1"/>
    <dgm:cxn modelId="{454B2463-3590-4826-81D3-683F2CD47D1D}" srcId="{9FF1B8B1-70D2-481F-88CF-1C45614A5007}" destId="{9556A318-6CB8-46E9-A213-09F6F5A20A02}" srcOrd="0" destOrd="0" parTransId="{18CB86D5-B1FC-4CCA-97EC-37EB471D6273}" sibTransId="{679C9A68-470D-45B0-B95A-E91F90310830}"/>
    <dgm:cxn modelId="{03E2228C-C296-4DD8-B4CF-2ACCD6E766F1}" srcId="{9FF1B8B1-70D2-481F-88CF-1C45614A5007}" destId="{E3FDD361-5992-4C0D-98BA-F5D3863DE361}" srcOrd="2" destOrd="0" parTransId="{2CBACF53-2F9C-48A5-AD4B-BE0C922D54CD}" sibTransId="{33B979A9-AEA9-4349-91F2-685834EF27EC}"/>
    <dgm:cxn modelId="{2A7932E0-CDCC-4448-910C-A78AA0EC6035}" type="presOf" srcId="{68D25AB2-A8F0-48EA-A7E1-5DF63695EE79}" destId="{FAF4B25E-50C6-469B-BD74-17F5F5C488A4}" srcOrd="0" destOrd="0" presId="urn:microsoft.com/office/officeart/2005/8/layout/pyramid1"/>
    <dgm:cxn modelId="{C0024ADB-E9F2-4A83-98F2-EA0E21A2CC18}" type="presOf" srcId="{68D25AB2-A8F0-48EA-A7E1-5DF63695EE79}" destId="{EC9F7B49-BC9C-488C-A189-55B6C94E3680}" srcOrd="1" destOrd="0" presId="urn:microsoft.com/office/officeart/2005/8/layout/pyramid1"/>
    <dgm:cxn modelId="{330974A6-FF64-4BD1-A87B-7967867ABEA7}" type="presOf" srcId="{B99219AD-B14F-4954-86B7-E8683D4C34B0}" destId="{531C2885-C498-4D92-8D00-FF5A9339BADA}" srcOrd="1" destOrd="0" presId="urn:microsoft.com/office/officeart/2005/8/layout/pyramid1"/>
    <dgm:cxn modelId="{8C80EAB1-6E57-4D28-883F-7DFFCC19AC15}" srcId="{9FF1B8B1-70D2-481F-88CF-1C45614A5007}" destId="{B99219AD-B14F-4954-86B7-E8683D4C34B0}" srcOrd="3" destOrd="0" parTransId="{C913370E-DF5E-4AB6-9048-90DD0221D71B}" sibTransId="{D8273FDB-FAC0-49F1-A1C6-E6380AD4C2F3}"/>
    <dgm:cxn modelId="{F9591A1F-BD99-4F0C-8E0D-DFA79A580B07}" srcId="{9FF1B8B1-70D2-481F-88CF-1C45614A5007}" destId="{0B1FC08B-814D-4D24-AC10-9B27C606C165}" srcOrd="1" destOrd="0" parTransId="{9520A3B0-BAC0-4088-9BFD-DBDF41803EB6}" sibTransId="{64D11DD6-79FB-4933-B36B-8ACDC8B2204A}"/>
    <dgm:cxn modelId="{237C6E67-4BBF-46A6-9508-132B14C8B371}" type="presOf" srcId="{E3FDD361-5992-4C0D-98BA-F5D3863DE361}" destId="{D255F3E0-492A-4EFA-B3AE-DF69BA25B9BA}" srcOrd="1" destOrd="0" presId="urn:microsoft.com/office/officeart/2005/8/layout/pyramid1"/>
    <dgm:cxn modelId="{3C3138A8-9280-4645-93E4-743D1870D43C}" type="presOf" srcId="{B99219AD-B14F-4954-86B7-E8683D4C34B0}" destId="{CD76AAB8-B940-4829-88AE-0FAD2338C66B}" srcOrd="0" destOrd="0" presId="urn:microsoft.com/office/officeart/2005/8/layout/pyramid1"/>
    <dgm:cxn modelId="{B409659F-5320-4996-8FF2-575C60B20D3B}" type="presOf" srcId="{9556A318-6CB8-46E9-A213-09F6F5A20A02}" destId="{B3F6AE0F-8B5A-4BE5-8836-2646D09ED86B}" srcOrd="0" destOrd="0" presId="urn:microsoft.com/office/officeart/2005/8/layout/pyramid1"/>
    <dgm:cxn modelId="{BED9CBC9-1C74-4E92-BBD3-DEF7190970D3}" type="presOf" srcId="{9FF1B8B1-70D2-481F-88CF-1C45614A5007}" destId="{EC0CF334-95DE-4F0E-B493-98C05E98997E}" srcOrd="0" destOrd="0" presId="urn:microsoft.com/office/officeart/2005/8/layout/pyramid1"/>
    <dgm:cxn modelId="{C32F5D12-8C88-4453-8968-88F1457A2CCA}" type="presOf" srcId="{0B1FC08B-814D-4D24-AC10-9B27C606C165}" destId="{CACD4C53-2033-4F6D-BAA6-919D1E924DBD}" srcOrd="0" destOrd="0" presId="urn:microsoft.com/office/officeart/2005/8/layout/pyramid1"/>
    <dgm:cxn modelId="{EAA2EE86-6481-4B91-831E-5184E60A9988}" type="presParOf" srcId="{EC0CF334-95DE-4F0E-B493-98C05E98997E}" destId="{6EEF793A-E2F9-480A-B574-179FA1EA976D}" srcOrd="0" destOrd="0" presId="urn:microsoft.com/office/officeart/2005/8/layout/pyramid1"/>
    <dgm:cxn modelId="{0A0CF0E0-63FA-4E92-8AA4-749712D0D27A}" type="presParOf" srcId="{6EEF793A-E2F9-480A-B574-179FA1EA976D}" destId="{B3F6AE0F-8B5A-4BE5-8836-2646D09ED86B}" srcOrd="0" destOrd="0" presId="urn:microsoft.com/office/officeart/2005/8/layout/pyramid1"/>
    <dgm:cxn modelId="{45623022-D712-42D4-95E2-A81915A284EF}" type="presParOf" srcId="{6EEF793A-E2F9-480A-B574-179FA1EA976D}" destId="{A99EA2BB-ADFF-4FEC-8801-D2B9574C287C}" srcOrd="1" destOrd="0" presId="urn:microsoft.com/office/officeart/2005/8/layout/pyramid1"/>
    <dgm:cxn modelId="{348FD775-118C-4AEF-9FB1-1E7D51324BB6}" type="presParOf" srcId="{EC0CF334-95DE-4F0E-B493-98C05E98997E}" destId="{85125529-5846-4F39-AD75-105F968DD87E}" srcOrd="1" destOrd="0" presId="urn:microsoft.com/office/officeart/2005/8/layout/pyramid1"/>
    <dgm:cxn modelId="{24768C45-6D37-4F25-BBF2-36D83D44BF70}" type="presParOf" srcId="{85125529-5846-4F39-AD75-105F968DD87E}" destId="{CACD4C53-2033-4F6D-BAA6-919D1E924DBD}" srcOrd="0" destOrd="0" presId="urn:microsoft.com/office/officeart/2005/8/layout/pyramid1"/>
    <dgm:cxn modelId="{CA92EC25-8253-43DF-9C10-41762E666A89}" type="presParOf" srcId="{85125529-5846-4F39-AD75-105F968DD87E}" destId="{5EC9F6F7-6EA7-4453-97A0-BDE52861194E}" srcOrd="1" destOrd="0" presId="urn:microsoft.com/office/officeart/2005/8/layout/pyramid1"/>
    <dgm:cxn modelId="{3732733D-619B-462E-A42E-838787FEABCA}" type="presParOf" srcId="{EC0CF334-95DE-4F0E-B493-98C05E98997E}" destId="{6D03625B-9CB9-4B26-828E-CFCC99A1E6F7}" srcOrd="2" destOrd="0" presId="urn:microsoft.com/office/officeart/2005/8/layout/pyramid1"/>
    <dgm:cxn modelId="{BC0373B9-A673-4A3C-8412-B91D07E4B880}" type="presParOf" srcId="{6D03625B-9CB9-4B26-828E-CFCC99A1E6F7}" destId="{C5FD4FD1-290E-4038-8E8C-24B12ABE4EB3}" srcOrd="0" destOrd="0" presId="urn:microsoft.com/office/officeart/2005/8/layout/pyramid1"/>
    <dgm:cxn modelId="{F15D680E-783B-45D9-A2DA-F911CE286B9E}" type="presParOf" srcId="{6D03625B-9CB9-4B26-828E-CFCC99A1E6F7}" destId="{D255F3E0-492A-4EFA-B3AE-DF69BA25B9BA}" srcOrd="1" destOrd="0" presId="urn:microsoft.com/office/officeart/2005/8/layout/pyramid1"/>
    <dgm:cxn modelId="{4A6A5A06-886B-4963-96F5-5F6258DA1B0C}" type="presParOf" srcId="{EC0CF334-95DE-4F0E-B493-98C05E98997E}" destId="{08C5DEEC-52ED-4647-825A-4505352D738F}" srcOrd="3" destOrd="0" presId="urn:microsoft.com/office/officeart/2005/8/layout/pyramid1"/>
    <dgm:cxn modelId="{49EC4E31-AA30-405E-B534-3DEB94B289E2}" type="presParOf" srcId="{08C5DEEC-52ED-4647-825A-4505352D738F}" destId="{CD76AAB8-B940-4829-88AE-0FAD2338C66B}" srcOrd="0" destOrd="0" presId="urn:microsoft.com/office/officeart/2005/8/layout/pyramid1"/>
    <dgm:cxn modelId="{80D9D5B8-184A-4C63-B531-9C25E864C233}" type="presParOf" srcId="{08C5DEEC-52ED-4647-825A-4505352D738F}" destId="{531C2885-C498-4D92-8D00-FF5A9339BADA}" srcOrd="1" destOrd="0" presId="urn:microsoft.com/office/officeart/2005/8/layout/pyramid1"/>
    <dgm:cxn modelId="{2AF0AF36-B446-43EB-B2EE-E32C8D0B5413}" type="presParOf" srcId="{EC0CF334-95DE-4F0E-B493-98C05E98997E}" destId="{D4ECF865-58DE-42AB-BFD6-67147E5632B8}" srcOrd="4" destOrd="0" presId="urn:microsoft.com/office/officeart/2005/8/layout/pyramid1"/>
    <dgm:cxn modelId="{C0EC97ED-7A4F-4108-9EC4-16A3C196B875}" type="presParOf" srcId="{D4ECF865-58DE-42AB-BFD6-67147E5632B8}" destId="{FAF4B25E-50C6-469B-BD74-17F5F5C488A4}" srcOrd="0" destOrd="0" presId="urn:microsoft.com/office/officeart/2005/8/layout/pyramid1"/>
    <dgm:cxn modelId="{F7BFD1AE-020C-48E2-8CF4-87556A0363D0}" type="presParOf" srcId="{D4ECF865-58DE-42AB-BFD6-67147E5632B8}" destId="{EC9F7B49-BC9C-488C-A189-55B6C94E3680}" srcOrd="1" destOrd="0" presId="urn:microsoft.com/office/officeart/2005/8/layout/pyramid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9EE364-6912-4FF9-B686-3D341C3A9364}" type="doc">
      <dgm:prSet loTypeId="urn:microsoft.com/office/officeart/2005/8/layout/pyramid1" loCatId="pyramid" qsTypeId="urn:microsoft.com/office/officeart/2005/8/quickstyle/3d1" qsCatId="3D" csTypeId="urn:microsoft.com/office/officeart/2005/8/colors/accent1_2" csCatId="accent1" phldr="1"/>
      <dgm:spPr/>
    </dgm:pt>
    <dgm:pt modelId="{D998A01D-A016-4C97-9E5B-11C430A75B47}">
      <dgm:prSet phldrT="[Text]"/>
      <dgm:spPr/>
      <dgm:t>
        <a:bodyPr/>
        <a:lstStyle/>
        <a:p>
          <a:r>
            <a:rPr lang="en-US" dirty="0" smtClean="0"/>
            <a:t>understanding</a:t>
          </a:r>
          <a:endParaRPr lang="en-US" dirty="0"/>
        </a:p>
      </dgm:t>
    </dgm:pt>
    <dgm:pt modelId="{FB3D3747-DDDA-4E2D-8983-A4F78C13E8CA}" type="parTrans" cxnId="{AD1469C4-FF0A-4168-9287-8E5889002177}">
      <dgm:prSet/>
      <dgm:spPr/>
      <dgm:t>
        <a:bodyPr/>
        <a:lstStyle/>
        <a:p>
          <a:endParaRPr lang="en-US"/>
        </a:p>
      </dgm:t>
    </dgm:pt>
    <dgm:pt modelId="{E0ED26FF-9A5E-4B04-A7B9-619C0C7683C6}" type="sibTrans" cxnId="{AD1469C4-FF0A-4168-9287-8E5889002177}">
      <dgm:prSet/>
      <dgm:spPr/>
      <dgm:t>
        <a:bodyPr/>
        <a:lstStyle/>
        <a:p>
          <a:endParaRPr lang="en-US"/>
        </a:p>
      </dgm:t>
    </dgm:pt>
    <dgm:pt modelId="{C30E608B-644C-4E23-9F68-C1408DEB4662}">
      <dgm:prSet phldrT="[Text]"/>
      <dgm:spPr/>
      <dgm:t>
        <a:bodyPr/>
        <a:lstStyle/>
        <a:p>
          <a:r>
            <a:rPr lang="en-US" dirty="0" smtClean="0"/>
            <a:t>knowledge</a:t>
          </a:r>
          <a:endParaRPr lang="en-US" dirty="0"/>
        </a:p>
      </dgm:t>
    </dgm:pt>
    <dgm:pt modelId="{233F290F-67D3-41A6-B7CC-DE16E15A5B9D}" type="parTrans" cxnId="{F465CF2D-6C81-4B7E-84DA-824A535DA235}">
      <dgm:prSet/>
      <dgm:spPr/>
      <dgm:t>
        <a:bodyPr/>
        <a:lstStyle/>
        <a:p>
          <a:endParaRPr lang="en-US"/>
        </a:p>
      </dgm:t>
    </dgm:pt>
    <dgm:pt modelId="{920D4527-E5B7-4B7B-A66A-9E4ADF8B1E44}" type="sibTrans" cxnId="{F465CF2D-6C81-4B7E-84DA-824A535DA235}">
      <dgm:prSet/>
      <dgm:spPr/>
      <dgm:t>
        <a:bodyPr/>
        <a:lstStyle/>
        <a:p>
          <a:endParaRPr lang="en-US"/>
        </a:p>
      </dgm:t>
    </dgm:pt>
    <dgm:pt modelId="{FEDF059B-B5B1-46E3-8A37-BE9C7CB19503}">
      <dgm:prSet custT="1"/>
      <dgm:spPr/>
      <dgm:t>
        <a:bodyPr/>
        <a:lstStyle/>
        <a:p>
          <a:r>
            <a:rPr lang="en-US" sz="1800" dirty="0" smtClean="0"/>
            <a:t>evaluation</a:t>
          </a:r>
        </a:p>
        <a:p>
          <a:endParaRPr lang="en-US" sz="800" dirty="0"/>
        </a:p>
      </dgm:t>
    </dgm:pt>
    <dgm:pt modelId="{99277A83-B710-494C-8839-958BEF99A8D0}" type="parTrans" cxnId="{A7B2C328-F3C4-40DC-AD5E-065D8704B6DC}">
      <dgm:prSet/>
      <dgm:spPr/>
      <dgm:t>
        <a:bodyPr/>
        <a:lstStyle/>
        <a:p>
          <a:endParaRPr lang="en-US"/>
        </a:p>
      </dgm:t>
    </dgm:pt>
    <dgm:pt modelId="{3AC9DAFE-1DCB-47E7-BA62-6969C36CDA8F}" type="sibTrans" cxnId="{A7B2C328-F3C4-40DC-AD5E-065D8704B6DC}">
      <dgm:prSet/>
      <dgm:spPr/>
      <dgm:t>
        <a:bodyPr/>
        <a:lstStyle/>
        <a:p>
          <a:endParaRPr lang="en-US"/>
        </a:p>
      </dgm:t>
    </dgm:pt>
    <dgm:pt modelId="{58AAFCA0-54D8-49D1-92F2-14D622F86BFE}">
      <dgm:prSet/>
      <dgm:spPr/>
      <dgm:t>
        <a:bodyPr/>
        <a:lstStyle/>
        <a:p>
          <a:r>
            <a:rPr lang="en-US" dirty="0" smtClean="0"/>
            <a:t>analysis</a:t>
          </a:r>
          <a:endParaRPr lang="en-US" dirty="0"/>
        </a:p>
      </dgm:t>
    </dgm:pt>
    <dgm:pt modelId="{F1015B24-92DA-4D21-B6BB-C03E5F803C59}" type="parTrans" cxnId="{29771FB2-05FD-40AF-81A5-89E61511D78D}">
      <dgm:prSet/>
      <dgm:spPr/>
      <dgm:t>
        <a:bodyPr/>
        <a:lstStyle/>
        <a:p>
          <a:endParaRPr lang="en-US"/>
        </a:p>
      </dgm:t>
    </dgm:pt>
    <dgm:pt modelId="{FAD65901-E799-4AC2-9C70-28475E55A000}" type="sibTrans" cxnId="{29771FB2-05FD-40AF-81A5-89E61511D78D}">
      <dgm:prSet/>
      <dgm:spPr/>
      <dgm:t>
        <a:bodyPr/>
        <a:lstStyle/>
        <a:p>
          <a:endParaRPr lang="en-US"/>
        </a:p>
      </dgm:t>
    </dgm:pt>
    <dgm:pt modelId="{350B3329-50E7-4A0D-8C8F-6BAF048F1DA3}">
      <dgm:prSet/>
      <dgm:spPr/>
      <dgm:t>
        <a:bodyPr/>
        <a:lstStyle/>
        <a:p>
          <a:r>
            <a:rPr lang="en-US" dirty="0" smtClean="0"/>
            <a:t>comprehension</a:t>
          </a:r>
          <a:endParaRPr lang="en-US" dirty="0"/>
        </a:p>
      </dgm:t>
    </dgm:pt>
    <dgm:pt modelId="{462A23F3-B350-4B3A-A27E-3DF4AE62F89A}" type="parTrans" cxnId="{A762692B-780C-4316-9FC2-B72464F40125}">
      <dgm:prSet/>
      <dgm:spPr/>
      <dgm:t>
        <a:bodyPr/>
        <a:lstStyle/>
        <a:p>
          <a:endParaRPr lang="en-US"/>
        </a:p>
      </dgm:t>
    </dgm:pt>
    <dgm:pt modelId="{3A24D17D-8859-4564-BAC2-9CD3D48B9EB7}" type="sibTrans" cxnId="{A762692B-780C-4316-9FC2-B72464F40125}">
      <dgm:prSet/>
      <dgm:spPr/>
      <dgm:t>
        <a:bodyPr/>
        <a:lstStyle/>
        <a:p>
          <a:endParaRPr lang="en-US"/>
        </a:p>
      </dgm:t>
    </dgm:pt>
    <dgm:pt modelId="{EE3A8C62-214B-4E67-9BE7-C95A2B5D7CAB}">
      <dgm:prSet/>
      <dgm:spPr/>
      <dgm:t>
        <a:bodyPr/>
        <a:lstStyle/>
        <a:p>
          <a:r>
            <a:rPr lang="en-US" dirty="0" smtClean="0"/>
            <a:t>synthesis</a:t>
          </a:r>
          <a:endParaRPr lang="en-US" dirty="0"/>
        </a:p>
      </dgm:t>
    </dgm:pt>
    <dgm:pt modelId="{CF5120C8-54FC-4D28-9FF8-B6A800E273DD}" type="parTrans" cxnId="{81E01420-FA4C-47E9-8179-245BACF84890}">
      <dgm:prSet/>
      <dgm:spPr/>
      <dgm:t>
        <a:bodyPr/>
        <a:lstStyle/>
        <a:p>
          <a:endParaRPr lang="en-US"/>
        </a:p>
      </dgm:t>
    </dgm:pt>
    <dgm:pt modelId="{ED674B15-C742-49ED-B341-872180362D12}" type="sibTrans" cxnId="{81E01420-FA4C-47E9-8179-245BACF84890}">
      <dgm:prSet/>
      <dgm:spPr/>
      <dgm:t>
        <a:bodyPr/>
        <a:lstStyle/>
        <a:p>
          <a:endParaRPr lang="en-US"/>
        </a:p>
      </dgm:t>
    </dgm:pt>
    <dgm:pt modelId="{10155466-E92E-4A54-A1D5-45B88CBB2645}" type="pres">
      <dgm:prSet presAssocID="{819EE364-6912-4FF9-B686-3D341C3A9364}" presName="Name0" presStyleCnt="0">
        <dgm:presLayoutVars>
          <dgm:dir/>
          <dgm:animLvl val="lvl"/>
          <dgm:resizeHandles val="exact"/>
        </dgm:presLayoutVars>
      </dgm:prSet>
      <dgm:spPr/>
    </dgm:pt>
    <dgm:pt modelId="{D1C9CD8D-C91D-4010-B2A6-CABC2BEDF8ED}" type="pres">
      <dgm:prSet presAssocID="{FEDF059B-B5B1-46E3-8A37-BE9C7CB19503}" presName="Name8" presStyleCnt="0"/>
      <dgm:spPr/>
    </dgm:pt>
    <dgm:pt modelId="{F462D2A5-D909-4F6F-B0C0-8BAC816AED5A}" type="pres">
      <dgm:prSet presAssocID="{FEDF059B-B5B1-46E3-8A37-BE9C7CB19503}" presName="level" presStyleLbl="node1" presStyleIdx="0" presStyleCnt="6" custScaleX="104762" custScaleY="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10CA4-3AA0-4DC8-9D41-DFD03FFC89F7}" type="pres">
      <dgm:prSet presAssocID="{FEDF059B-B5B1-46E3-8A37-BE9C7CB1950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D4C547-AE88-458E-A5AA-DAB2CCDEAC3D}" type="pres">
      <dgm:prSet presAssocID="{EE3A8C62-214B-4E67-9BE7-C95A2B5D7CAB}" presName="Name8" presStyleCnt="0"/>
      <dgm:spPr/>
    </dgm:pt>
    <dgm:pt modelId="{C5CCA2F0-4AAC-4231-AF3E-2F90C981FB28}" type="pres">
      <dgm:prSet presAssocID="{EE3A8C62-214B-4E67-9BE7-C95A2B5D7CAB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3DE095-E342-425D-B6FB-52A8E1F2CFD4}" type="pres">
      <dgm:prSet presAssocID="{EE3A8C62-214B-4E67-9BE7-C95A2B5D7C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623A10-E83A-46C6-9CBA-873BE93A4B4A}" type="pres">
      <dgm:prSet presAssocID="{58AAFCA0-54D8-49D1-92F2-14D622F86BFE}" presName="Name8" presStyleCnt="0"/>
      <dgm:spPr/>
    </dgm:pt>
    <dgm:pt modelId="{00244E32-CE72-41F3-B74F-D19441AF5555}" type="pres">
      <dgm:prSet presAssocID="{58AAFCA0-54D8-49D1-92F2-14D622F86BFE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DAD9E-6909-4222-8AB6-E51D68955BE2}" type="pres">
      <dgm:prSet presAssocID="{58AAFCA0-54D8-49D1-92F2-14D622F86BF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ED0F15-1FAA-4D36-9DE9-888C9E216EA7}" type="pres">
      <dgm:prSet presAssocID="{350B3329-50E7-4A0D-8C8F-6BAF048F1DA3}" presName="Name8" presStyleCnt="0"/>
      <dgm:spPr/>
    </dgm:pt>
    <dgm:pt modelId="{6BE72DDA-D8D1-4EA8-99C6-61BB8B5DC831}" type="pres">
      <dgm:prSet presAssocID="{350B3329-50E7-4A0D-8C8F-6BAF048F1DA3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B9ED3-03B8-4B3E-9222-713A3857ECC2}" type="pres">
      <dgm:prSet presAssocID="{350B3329-50E7-4A0D-8C8F-6BAF048F1DA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BD864B-74DC-4C54-89BC-209E64B5C104}" type="pres">
      <dgm:prSet presAssocID="{D998A01D-A016-4C97-9E5B-11C430A75B47}" presName="Name8" presStyleCnt="0"/>
      <dgm:spPr/>
    </dgm:pt>
    <dgm:pt modelId="{779966AD-1180-4FC8-A704-F35CBECA46BF}" type="pres">
      <dgm:prSet presAssocID="{D998A01D-A016-4C97-9E5B-11C430A75B47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527FBD-0359-478A-811C-4DD275CD3A39}" type="pres">
      <dgm:prSet presAssocID="{D998A01D-A016-4C97-9E5B-11C430A75B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CA4EA8-7AB8-4F79-AF86-3138BD0BE0BB}" type="pres">
      <dgm:prSet presAssocID="{C30E608B-644C-4E23-9F68-C1408DEB4662}" presName="Name8" presStyleCnt="0"/>
      <dgm:spPr/>
    </dgm:pt>
    <dgm:pt modelId="{418A6BB6-EB4D-468B-BF81-9D50E725A387}" type="pres">
      <dgm:prSet presAssocID="{C30E608B-644C-4E23-9F68-C1408DEB4662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63E76-F23E-4E63-906D-51F78C213BC3}" type="pres">
      <dgm:prSet presAssocID="{C30E608B-644C-4E23-9F68-C1408DEB466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CC074E-F3FE-4719-B312-8885850A5A1D}" type="presOf" srcId="{58AAFCA0-54D8-49D1-92F2-14D622F86BFE}" destId="{00244E32-CE72-41F3-B74F-D19441AF5555}" srcOrd="0" destOrd="0" presId="urn:microsoft.com/office/officeart/2005/8/layout/pyramid1"/>
    <dgm:cxn modelId="{37846E24-DD1C-4009-8A9B-5427915B8477}" type="presOf" srcId="{350B3329-50E7-4A0D-8C8F-6BAF048F1DA3}" destId="{A42B9ED3-03B8-4B3E-9222-713A3857ECC2}" srcOrd="1" destOrd="0" presId="urn:microsoft.com/office/officeart/2005/8/layout/pyramid1"/>
    <dgm:cxn modelId="{0BED1AB7-786C-4629-A84D-FC85B93EB44F}" type="presOf" srcId="{EE3A8C62-214B-4E67-9BE7-C95A2B5D7CAB}" destId="{C5CCA2F0-4AAC-4231-AF3E-2F90C981FB28}" srcOrd="0" destOrd="0" presId="urn:microsoft.com/office/officeart/2005/8/layout/pyramid1"/>
    <dgm:cxn modelId="{F465CF2D-6C81-4B7E-84DA-824A535DA235}" srcId="{819EE364-6912-4FF9-B686-3D341C3A9364}" destId="{C30E608B-644C-4E23-9F68-C1408DEB4662}" srcOrd="5" destOrd="0" parTransId="{233F290F-67D3-41A6-B7CC-DE16E15A5B9D}" sibTransId="{920D4527-E5B7-4B7B-A66A-9E4ADF8B1E44}"/>
    <dgm:cxn modelId="{29771FB2-05FD-40AF-81A5-89E61511D78D}" srcId="{819EE364-6912-4FF9-B686-3D341C3A9364}" destId="{58AAFCA0-54D8-49D1-92F2-14D622F86BFE}" srcOrd="2" destOrd="0" parTransId="{F1015B24-92DA-4D21-B6BB-C03E5F803C59}" sibTransId="{FAD65901-E799-4AC2-9C70-28475E55A000}"/>
    <dgm:cxn modelId="{1411CAEA-30DF-4272-9797-4024D5F02ABF}" type="presOf" srcId="{D998A01D-A016-4C97-9E5B-11C430A75B47}" destId="{6F527FBD-0359-478A-811C-4DD275CD3A39}" srcOrd="1" destOrd="0" presId="urn:microsoft.com/office/officeart/2005/8/layout/pyramid1"/>
    <dgm:cxn modelId="{48D6A129-9B2D-4D52-BF3E-F187D83EF883}" type="presOf" srcId="{C30E608B-644C-4E23-9F68-C1408DEB4662}" destId="{418A6BB6-EB4D-468B-BF81-9D50E725A387}" srcOrd="0" destOrd="0" presId="urn:microsoft.com/office/officeart/2005/8/layout/pyramid1"/>
    <dgm:cxn modelId="{81E01420-FA4C-47E9-8179-245BACF84890}" srcId="{819EE364-6912-4FF9-B686-3D341C3A9364}" destId="{EE3A8C62-214B-4E67-9BE7-C95A2B5D7CAB}" srcOrd="1" destOrd="0" parTransId="{CF5120C8-54FC-4D28-9FF8-B6A800E273DD}" sibTransId="{ED674B15-C742-49ED-B341-872180362D12}"/>
    <dgm:cxn modelId="{5ED0661A-EE84-4A46-9750-3FBE1E389B1E}" type="presOf" srcId="{350B3329-50E7-4A0D-8C8F-6BAF048F1DA3}" destId="{6BE72DDA-D8D1-4EA8-99C6-61BB8B5DC831}" srcOrd="0" destOrd="0" presId="urn:microsoft.com/office/officeart/2005/8/layout/pyramid1"/>
    <dgm:cxn modelId="{3960169D-3140-41BA-9434-9D4622B48E28}" type="presOf" srcId="{C30E608B-644C-4E23-9F68-C1408DEB4662}" destId="{54C63E76-F23E-4E63-906D-51F78C213BC3}" srcOrd="1" destOrd="0" presId="urn:microsoft.com/office/officeart/2005/8/layout/pyramid1"/>
    <dgm:cxn modelId="{AD1469C4-FF0A-4168-9287-8E5889002177}" srcId="{819EE364-6912-4FF9-B686-3D341C3A9364}" destId="{D998A01D-A016-4C97-9E5B-11C430A75B47}" srcOrd="4" destOrd="0" parTransId="{FB3D3747-DDDA-4E2D-8983-A4F78C13E8CA}" sibTransId="{E0ED26FF-9A5E-4B04-A7B9-619C0C7683C6}"/>
    <dgm:cxn modelId="{8F2CD3D1-8A81-4F4E-8958-E925733D3F26}" type="presOf" srcId="{FEDF059B-B5B1-46E3-8A37-BE9C7CB19503}" destId="{C8E10CA4-3AA0-4DC8-9D41-DFD03FFC89F7}" srcOrd="1" destOrd="0" presId="urn:microsoft.com/office/officeart/2005/8/layout/pyramid1"/>
    <dgm:cxn modelId="{FCFAF66C-47F1-4A60-8D1B-07F16C0BFA43}" type="presOf" srcId="{EE3A8C62-214B-4E67-9BE7-C95A2B5D7CAB}" destId="{8D3DE095-E342-425D-B6FB-52A8E1F2CFD4}" srcOrd="1" destOrd="0" presId="urn:microsoft.com/office/officeart/2005/8/layout/pyramid1"/>
    <dgm:cxn modelId="{E264F9F7-9A74-46FD-86C9-390AB0FD1B73}" type="presOf" srcId="{FEDF059B-B5B1-46E3-8A37-BE9C7CB19503}" destId="{F462D2A5-D909-4F6F-B0C0-8BAC816AED5A}" srcOrd="0" destOrd="0" presId="urn:microsoft.com/office/officeart/2005/8/layout/pyramid1"/>
    <dgm:cxn modelId="{A762692B-780C-4316-9FC2-B72464F40125}" srcId="{819EE364-6912-4FF9-B686-3D341C3A9364}" destId="{350B3329-50E7-4A0D-8C8F-6BAF048F1DA3}" srcOrd="3" destOrd="0" parTransId="{462A23F3-B350-4B3A-A27E-3DF4AE62F89A}" sibTransId="{3A24D17D-8859-4564-BAC2-9CD3D48B9EB7}"/>
    <dgm:cxn modelId="{A7B2C328-F3C4-40DC-AD5E-065D8704B6DC}" srcId="{819EE364-6912-4FF9-B686-3D341C3A9364}" destId="{FEDF059B-B5B1-46E3-8A37-BE9C7CB19503}" srcOrd="0" destOrd="0" parTransId="{99277A83-B710-494C-8839-958BEF99A8D0}" sibTransId="{3AC9DAFE-1DCB-47E7-BA62-6969C36CDA8F}"/>
    <dgm:cxn modelId="{AB70114B-0F7A-44F0-BBA9-492C6B761A6F}" type="presOf" srcId="{58AAFCA0-54D8-49D1-92F2-14D622F86BFE}" destId="{45ADAD9E-6909-4222-8AB6-E51D68955BE2}" srcOrd="1" destOrd="0" presId="urn:microsoft.com/office/officeart/2005/8/layout/pyramid1"/>
    <dgm:cxn modelId="{4F1A38F5-3CC9-4CF0-8E89-5748E9E01784}" type="presOf" srcId="{D998A01D-A016-4C97-9E5B-11C430A75B47}" destId="{779966AD-1180-4FC8-A704-F35CBECA46BF}" srcOrd="0" destOrd="0" presId="urn:microsoft.com/office/officeart/2005/8/layout/pyramid1"/>
    <dgm:cxn modelId="{AC271169-024E-4D85-8E3D-356B9280C9C6}" type="presOf" srcId="{819EE364-6912-4FF9-B686-3D341C3A9364}" destId="{10155466-E92E-4A54-A1D5-45B88CBB2645}" srcOrd="0" destOrd="0" presId="urn:microsoft.com/office/officeart/2005/8/layout/pyramid1"/>
    <dgm:cxn modelId="{7ED1070E-E4CE-4A09-8702-D9DACA6341EE}" type="presParOf" srcId="{10155466-E92E-4A54-A1D5-45B88CBB2645}" destId="{D1C9CD8D-C91D-4010-B2A6-CABC2BEDF8ED}" srcOrd="0" destOrd="0" presId="urn:microsoft.com/office/officeart/2005/8/layout/pyramid1"/>
    <dgm:cxn modelId="{ECD37D33-8F93-4540-96EA-A7EE24F249B4}" type="presParOf" srcId="{D1C9CD8D-C91D-4010-B2A6-CABC2BEDF8ED}" destId="{F462D2A5-D909-4F6F-B0C0-8BAC816AED5A}" srcOrd="0" destOrd="0" presId="urn:microsoft.com/office/officeart/2005/8/layout/pyramid1"/>
    <dgm:cxn modelId="{C9744C27-CDBE-4095-9F1E-45DA92B59F77}" type="presParOf" srcId="{D1C9CD8D-C91D-4010-B2A6-CABC2BEDF8ED}" destId="{C8E10CA4-3AA0-4DC8-9D41-DFD03FFC89F7}" srcOrd="1" destOrd="0" presId="urn:microsoft.com/office/officeart/2005/8/layout/pyramid1"/>
    <dgm:cxn modelId="{6E583772-6D27-4AF8-A87A-949048B1EADF}" type="presParOf" srcId="{10155466-E92E-4A54-A1D5-45B88CBB2645}" destId="{32D4C547-AE88-458E-A5AA-DAB2CCDEAC3D}" srcOrd="1" destOrd="0" presId="urn:microsoft.com/office/officeart/2005/8/layout/pyramid1"/>
    <dgm:cxn modelId="{0E6B2FEC-D25B-4C9B-BF44-BF079D4AB1F9}" type="presParOf" srcId="{32D4C547-AE88-458E-A5AA-DAB2CCDEAC3D}" destId="{C5CCA2F0-4AAC-4231-AF3E-2F90C981FB28}" srcOrd="0" destOrd="0" presId="urn:microsoft.com/office/officeart/2005/8/layout/pyramid1"/>
    <dgm:cxn modelId="{765D7A3B-9994-4CE6-8F93-63900D183954}" type="presParOf" srcId="{32D4C547-AE88-458E-A5AA-DAB2CCDEAC3D}" destId="{8D3DE095-E342-425D-B6FB-52A8E1F2CFD4}" srcOrd="1" destOrd="0" presId="urn:microsoft.com/office/officeart/2005/8/layout/pyramid1"/>
    <dgm:cxn modelId="{ACF451B6-D920-4F78-9018-E01383A48051}" type="presParOf" srcId="{10155466-E92E-4A54-A1D5-45B88CBB2645}" destId="{7D623A10-E83A-46C6-9CBA-873BE93A4B4A}" srcOrd="2" destOrd="0" presId="urn:microsoft.com/office/officeart/2005/8/layout/pyramid1"/>
    <dgm:cxn modelId="{D110C828-AEFC-4700-AD77-76FCE92579BC}" type="presParOf" srcId="{7D623A10-E83A-46C6-9CBA-873BE93A4B4A}" destId="{00244E32-CE72-41F3-B74F-D19441AF5555}" srcOrd="0" destOrd="0" presId="urn:microsoft.com/office/officeart/2005/8/layout/pyramid1"/>
    <dgm:cxn modelId="{6AD6D4A2-9C2C-496E-9FF1-C83971412B92}" type="presParOf" srcId="{7D623A10-E83A-46C6-9CBA-873BE93A4B4A}" destId="{45ADAD9E-6909-4222-8AB6-E51D68955BE2}" srcOrd="1" destOrd="0" presId="urn:microsoft.com/office/officeart/2005/8/layout/pyramid1"/>
    <dgm:cxn modelId="{465FB584-D2C7-4D85-AA23-020F3C5D22AC}" type="presParOf" srcId="{10155466-E92E-4A54-A1D5-45B88CBB2645}" destId="{10ED0F15-1FAA-4D36-9DE9-888C9E216EA7}" srcOrd="3" destOrd="0" presId="urn:microsoft.com/office/officeart/2005/8/layout/pyramid1"/>
    <dgm:cxn modelId="{9D1C1361-AE99-4A87-A941-0DE1BCF8D7A7}" type="presParOf" srcId="{10ED0F15-1FAA-4D36-9DE9-888C9E216EA7}" destId="{6BE72DDA-D8D1-4EA8-99C6-61BB8B5DC831}" srcOrd="0" destOrd="0" presId="urn:microsoft.com/office/officeart/2005/8/layout/pyramid1"/>
    <dgm:cxn modelId="{2E7EA891-A133-4EC5-A8BE-7DA663C2F13F}" type="presParOf" srcId="{10ED0F15-1FAA-4D36-9DE9-888C9E216EA7}" destId="{A42B9ED3-03B8-4B3E-9222-713A3857ECC2}" srcOrd="1" destOrd="0" presId="urn:microsoft.com/office/officeart/2005/8/layout/pyramid1"/>
    <dgm:cxn modelId="{CA78082A-2A39-4399-B86A-BBDEBCED545C}" type="presParOf" srcId="{10155466-E92E-4A54-A1D5-45B88CBB2645}" destId="{F3BD864B-74DC-4C54-89BC-209E64B5C104}" srcOrd="4" destOrd="0" presId="urn:microsoft.com/office/officeart/2005/8/layout/pyramid1"/>
    <dgm:cxn modelId="{AA5BEEEC-4AB0-4D78-8537-D7A584BA5225}" type="presParOf" srcId="{F3BD864B-74DC-4C54-89BC-209E64B5C104}" destId="{779966AD-1180-4FC8-A704-F35CBECA46BF}" srcOrd="0" destOrd="0" presId="urn:microsoft.com/office/officeart/2005/8/layout/pyramid1"/>
    <dgm:cxn modelId="{1A75B4FE-2C8B-45AF-992A-94D0772B3B89}" type="presParOf" srcId="{F3BD864B-74DC-4C54-89BC-209E64B5C104}" destId="{6F527FBD-0359-478A-811C-4DD275CD3A39}" srcOrd="1" destOrd="0" presId="urn:microsoft.com/office/officeart/2005/8/layout/pyramid1"/>
    <dgm:cxn modelId="{1FA1357D-EFBF-4D02-9655-28CD3A9AD63F}" type="presParOf" srcId="{10155466-E92E-4A54-A1D5-45B88CBB2645}" destId="{64CA4EA8-7AB8-4F79-AF86-3138BD0BE0BB}" srcOrd="5" destOrd="0" presId="urn:microsoft.com/office/officeart/2005/8/layout/pyramid1"/>
    <dgm:cxn modelId="{D2F69413-2574-4AB9-AD9E-ADBFC8CEF9B3}" type="presParOf" srcId="{64CA4EA8-7AB8-4F79-AF86-3138BD0BE0BB}" destId="{418A6BB6-EB4D-468B-BF81-9D50E725A387}" srcOrd="0" destOrd="0" presId="urn:microsoft.com/office/officeart/2005/8/layout/pyramid1"/>
    <dgm:cxn modelId="{1887C96B-7980-46E8-A2DD-E172B284EEDE}" type="presParOf" srcId="{64CA4EA8-7AB8-4F79-AF86-3138BD0BE0BB}" destId="{54C63E76-F23E-4E63-906D-51F78C213BC3}" srcOrd="1" destOrd="0" presId="urn:microsoft.com/office/officeart/2005/8/layout/pyramid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45BF2D-A59D-4DA7-BB5E-1EE6CAF85EE9}" type="doc">
      <dgm:prSet loTypeId="urn:microsoft.com/office/officeart/2005/8/layout/radial1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ECCC4C6-00DA-471A-BFC0-AC2539C4258E}">
      <dgm:prSet phldrT="[Text]" custT="1"/>
      <dgm:spPr/>
      <dgm:t>
        <a:bodyPr/>
        <a:lstStyle/>
        <a:p>
          <a:r>
            <a:rPr lang="en-US" sz="2800" b="1" dirty="0" smtClean="0">
              <a:solidFill>
                <a:srgbClr val="7030A0"/>
              </a:solidFill>
              <a:latin typeface="Bookman Old Style" pitchFamily="18" charset="0"/>
            </a:rPr>
            <a:t>Delicious</a:t>
          </a:r>
          <a:endParaRPr lang="en-US" sz="2800" b="1" dirty="0">
            <a:solidFill>
              <a:srgbClr val="7030A0"/>
            </a:solidFill>
            <a:latin typeface="Bookman Old Style" pitchFamily="18" charset="0"/>
          </a:endParaRPr>
        </a:p>
      </dgm:t>
    </dgm:pt>
    <dgm:pt modelId="{A6BC3E0E-550B-4117-9920-AC23DA484393}" type="parTrans" cxnId="{08517E87-9D7B-4103-80B3-BEA4ED4EF4DB}">
      <dgm:prSet/>
      <dgm:spPr/>
      <dgm:t>
        <a:bodyPr/>
        <a:lstStyle/>
        <a:p>
          <a:endParaRPr lang="en-US"/>
        </a:p>
      </dgm:t>
    </dgm:pt>
    <dgm:pt modelId="{F7E4D2BF-BF8F-497D-988B-74316CA1277B}" type="sibTrans" cxnId="{08517E87-9D7B-4103-80B3-BEA4ED4EF4DB}">
      <dgm:prSet/>
      <dgm:spPr/>
      <dgm:t>
        <a:bodyPr/>
        <a:lstStyle/>
        <a:p>
          <a:endParaRPr lang="en-US"/>
        </a:p>
      </dgm:t>
    </dgm:pt>
    <dgm:pt modelId="{27F6973C-337E-4803-8D6B-D33DBF10F36C}">
      <dgm:prSet phldrT="[Text]" custT="1"/>
      <dgm:spPr/>
      <dgm:t>
        <a:bodyPr/>
        <a:lstStyle/>
        <a:p>
          <a:r>
            <a:rPr lang="en-US" sz="2400" dirty="0" smtClean="0">
              <a:latin typeface="Bookman Old Style" pitchFamily="18" charset="0"/>
            </a:rPr>
            <a:t>Social </a:t>
          </a:r>
        </a:p>
        <a:p>
          <a:r>
            <a:rPr lang="en-US" sz="2400" dirty="0" smtClean="0">
              <a:latin typeface="Bookman Old Style" pitchFamily="18" charset="0"/>
            </a:rPr>
            <a:t>bookmarking</a:t>
          </a:r>
          <a:endParaRPr lang="en-US" sz="2400" dirty="0">
            <a:latin typeface="Bookman Old Style" pitchFamily="18" charset="0"/>
          </a:endParaRPr>
        </a:p>
      </dgm:t>
    </dgm:pt>
    <dgm:pt modelId="{5370D93B-7D88-4FA2-8E62-977FC8ED33E4}" type="parTrans" cxnId="{905B95A2-6AEA-4F9D-B90A-9A04435B66B9}">
      <dgm:prSet custT="1"/>
      <dgm:spPr/>
      <dgm:t>
        <a:bodyPr/>
        <a:lstStyle/>
        <a:p>
          <a:endParaRPr lang="en-US" sz="2400">
            <a:latin typeface="Bookman Old Style" pitchFamily="18" charset="0"/>
          </a:endParaRPr>
        </a:p>
      </dgm:t>
    </dgm:pt>
    <dgm:pt modelId="{46F2B2A3-178D-414B-9D87-C77E4D6978FD}" type="sibTrans" cxnId="{905B95A2-6AEA-4F9D-B90A-9A04435B66B9}">
      <dgm:prSet/>
      <dgm:spPr/>
      <dgm:t>
        <a:bodyPr/>
        <a:lstStyle/>
        <a:p>
          <a:endParaRPr lang="en-US"/>
        </a:p>
      </dgm:t>
    </dgm:pt>
    <dgm:pt modelId="{79E8C4C4-70B7-472F-9AE5-E0FF62C70019}">
      <dgm:prSet phldrT="[Text]" custT="1"/>
      <dgm:spPr/>
      <dgm:t>
        <a:bodyPr/>
        <a:lstStyle/>
        <a:p>
          <a:r>
            <a:rPr lang="en-US" sz="2400" dirty="0" smtClean="0">
              <a:latin typeface="Bookman Old Style" pitchFamily="18" charset="0"/>
            </a:rPr>
            <a:t>Saving </a:t>
          </a:r>
        </a:p>
        <a:p>
          <a:r>
            <a:rPr lang="en-US" sz="2400" dirty="0" smtClean="0">
              <a:latin typeface="Bookman Old Style" pitchFamily="18" charset="0"/>
            </a:rPr>
            <a:t>bookmarks</a:t>
          </a:r>
          <a:endParaRPr lang="en-US" sz="2400" dirty="0">
            <a:latin typeface="Bookman Old Style" pitchFamily="18" charset="0"/>
          </a:endParaRPr>
        </a:p>
      </dgm:t>
    </dgm:pt>
    <dgm:pt modelId="{C9B1BEF6-824A-43EB-8781-29DED14F446C}" type="parTrans" cxnId="{E55BA956-10FE-441D-A289-90891A91049D}">
      <dgm:prSet custT="1"/>
      <dgm:spPr/>
      <dgm:t>
        <a:bodyPr/>
        <a:lstStyle/>
        <a:p>
          <a:endParaRPr lang="en-US" sz="2400">
            <a:latin typeface="Bookman Old Style" pitchFamily="18" charset="0"/>
          </a:endParaRPr>
        </a:p>
      </dgm:t>
    </dgm:pt>
    <dgm:pt modelId="{DF0B9278-5A3D-40ED-BF08-A3926DEC4F0D}" type="sibTrans" cxnId="{E55BA956-10FE-441D-A289-90891A91049D}">
      <dgm:prSet/>
      <dgm:spPr/>
      <dgm:t>
        <a:bodyPr/>
        <a:lstStyle/>
        <a:p>
          <a:endParaRPr lang="en-US"/>
        </a:p>
      </dgm:t>
    </dgm:pt>
    <dgm:pt modelId="{1231E4DC-B6BE-4DA4-9C33-B34A6484A4D0}">
      <dgm:prSet phldrT="[Text]" custT="1"/>
      <dgm:spPr/>
      <dgm:t>
        <a:bodyPr/>
        <a:lstStyle/>
        <a:p>
          <a:r>
            <a:rPr lang="en-US" sz="2400" dirty="0" smtClean="0">
              <a:latin typeface="Bookman Old Style" pitchFamily="18" charset="0"/>
            </a:rPr>
            <a:t>Free</a:t>
          </a:r>
          <a:endParaRPr lang="en-US" sz="2400" dirty="0">
            <a:latin typeface="Bookman Old Style" pitchFamily="18" charset="0"/>
          </a:endParaRPr>
        </a:p>
      </dgm:t>
    </dgm:pt>
    <dgm:pt modelId="{55A3EEC0-2F33-4952-A276-93758E2766D3}" type="parTrans" cxnId="{DDE5F831-C67B-4749-8883-275C5B0DF533}">
      <dgm:prSet custT="1"/>
      <dgm:spPr/>
      <dgm:t>
        <a:bodyPr/>
        <a:lstStyle/>
        <a:p>
          <a:endParaRPr lang="en-US" sz="2400">
            <a:latin typeface="Bookman Old Style" pitchFamily="18" charset="0"/>
          </a:endParaRPr>
        </a:p>
      </dgm:t>
    </dgm:pt>
    <dgm:pt modelId="{E639DF37-EC31-4169-AC2B-256053C1E37D}" type="sibTrans" cxnId="{DDE5F831-C67B-4749-8883-275C5B0DF533}">
      <dgm:prSet/>
      <dgm:spPr/>
      <dgm:t>
        <a:bodyPr/>
        <a:lstStyle/>
        <a:p>
          <a:endParaRPr lang="en-US"/>
        </a:p>
      </dgm:t>
    </dgm:pt>
    <dgm:pt modelId="{7EE0B2CE-4091-4DB2-8480-FD4D3F4E75F4}">
      <dgm:prSet phldrT="[Text]" custT="1"/>
      <dgm:spPr/>
      <dgm:t>
        <a:bodyPr/>
        <a:lstStyle/>
        <a:p>
          <a:r>
            <a:rPr lang="en-US" sz="2400" dirty="0" smtClean="0">
              <a:latin typeface="Bookman Old Style" pitchFamily="18" charset="0"/>
            </a:rPr>
            <a:t>Control viewed </a:t>
          </a:r>
        </a:p>
        <a:p>
          <a:r>
            <a:rPr lang="en-US" sz="2400" dirty="0" smtClean="0">
              <a:latin typeface="Bookman Old Style" pitchFamily="18" charset="0"/>
            </a:rPr>
            <a:t>Web sites</a:t>
          </a:r>
          <a:endParaRPr lang="en-US" sz="2400" dirty="0">
            <a:latin typeface="Bookman Old Style" pitchFamily="18" charset="0"/>
          </a:endParaRPr>
        </a:p>
      </dgm:t>
    </dgm:pt>
    <dgm:pt modelId="{75F78222-CFC4-4B6E-8328-B6638C02BFEB}" type="parTrans" cxnId="{1B6808AE-19C6-404F-BE09-12EF440389B7}">
      <dgm:prSet custT="1"/>
      <dgm:spPr/>
      <dgm:t>
        <a:bodyPr/>
        <a:lstStyle/>
        <a:p>
          <a:endParaRPr lang="en-US" sz="2400">
            <a:latin typeface="Bookman Old Style" pitchFamily="18" charset="0"/>
          </a:endParaRPr>
        </a:p>
      </dgm:t>
    </dgm:pt>
    <dgm:pt modelId="{E6038CA1-265E-4D30-8404-062B06C058A9}" type="sibTrans" cxnId="{1B6808AE-19C6-404F-BE09-12EF440389B7}">
      <dgm:prSet/>
      <dgm:spPr/>
      <dgm:t>
        <a:bodyPr/>
        <a:lstStyle/>
        <a:p>
          <a:endParaRPr lang="en-US"/>
        </a:p>
      </dgm:t>
    </dgm:pt>
    <dgm:pt modelId="{7DB92DD0-20B5-4E15-81D3-86F0F62AA699}">
      <dgm:prSet custT="1"/>
      <dgm:spPr/>
      <dgm:t>
        <a:bodyPr/>
        <a:lstStyle/>
        <a:p>
          <a:r>
            <a:rPr lang="en-US" sz="2400" dirty="0" smtClean="0">
              <a:latin typeface="Bookman Old Style" pitchFamily="18" charset="0"/>
              <a:hlinkClick xmlns:r="http://schemas.openxmlformats.org/officeDocument/2006/relationships" r:id="rId1"/>
            </a:rPr>
            <a:t>http://www.delicious.com/</a:t>
          </a:r>
          <a:endParaRPr lang="en-US" sz="2400" dirty="0" smtClean="0">
            <a:latin typeface="Bookman Old Style" pitchFamily="18" charset="0"/>
          </a:endParaRPr>
        </a:p>
        <a:p>
          <a:endParaRPr lang="en-US" sz="2400" dirty="0">
            <a:latin typeface="Bookman Old Style" pitchFamily="18" charset="0"/>
          </a:endParaRPr>
        </a:p>
      </dgm:t>
    </dgm:pt>
    <dgm:pt modelId="{373130AE-0372-4053-9DAC-4EB8C0C78E65}" type="parTrans" cxnId="{6E44D5B7-E49E-4537-8F3D-19328A6BDC7E}">
      <dgm:prSet custT="1"/>
      <dgm:spPr/>
      <dgm:t>
        <a:bodyPr/>
        <a:lstStyle/>
        <a:p>
          <a:endParaRPr lang="en-US" sz="2400">
            <a:latin typeface="Bookman Old Style" pitchFamily="18" charset="0"/>
          </a:endParaRPr>
        </a:p>
      </dgm:t>
    </dgm:pt>
    <dgm:pt modelId="{C1C02471-1587-468C-8895-671F4C3097C8}" type="sibTrans" cxnId="{6E44D5B7-E49E-4537-8F3D-19328A6BDC7E}">
      <dgm:prSet/>
      <dgm:spPr/>
      <dgm:t>
        <a:bodyPr/>
        <a:lstStyle/>
        <a:p>
          <a:endParaRPr lang="en-US"/>
        </a:p>
      </dgm:t>
    </dgm:pt>
    <dgm:pt modelId="{2AA938B7-FEE4-4E18-8C55-E7EF1D0E1D5C}" type="pres">
      <dgm:prSet presAssocID="{FA45BF2D-A59D-4DA7-BB5E-1EE6CAF85EE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876F33-3B84-487B-B81F-6E8E5ADE1D60}" type="pres">
      <dgm:prSet presAssocID="{3ECCC4C6-00DA-471A-BFC0-AC2539C4258E}" presName="centerShape" presStyleLbl="node0" presStyleIdx="0" presStyleCnt="1" custScaleX="169835" custLinFactNeighborX="51704" custLinFactNeighborY="-9736"/>
      <dgm:spPr/>
      <dgm:t>
        <a:bodyPr/>
        <a:lstStyle/>
        <a:p>
          <a:endParaRPr lang="en-US"/>
        </a:p>
      </dgm:t>
    </dgm:pt>
    <dgm:pt modelId="{DDBF6AB3-7C1E-4A84-AD2A-6F508DB028F4}" type="pres">
      <dgm:prSet presAssocID="{5370D93B-7D88-4FA2-8E62-977FC8ED33E4}" presName="Name9" presStyleLbl="parChTrans1D2" presStyleIdx="0" presStyleCnt="5" custScaleX="2000000"/>
      <dgm:spPr/>
      <dgm:t>
        <a:bodyPr/>
        <a:lstStyle/>
        <a:p>
          <a:endParaRPr lang="en-US"/>
        </a:p>
      </dgm:t>
    </dgm:pt>
    <dgm:pt modelId="{1829ED72-71DA-46D2-9D41-02CA154CE7F8}" type="pres">
      <dgm:prSet presAssocID="{5370D93B-7D88-4FA2-8E62-977FC8ED33E4}" presName="connTx" presStyleLbl="parChTrans1D2" presStyleIdx="0" presStyleCnt="5"/>
      <dgm:spPr/>
      <dgm:t>
        <a:bodyPr/>
        <a:lstStyle/>
        <a:p>
          <a:endParaRPr lang="en-US"/>
        </a:p>
      </dgm:t>
    </dgm:pt>
    <dgm:pt modelId="{F132E6BB-4ADE-416B-8E24-7789B539A333}" type="pres">
      <dgm:prSet presAssocID="{27F6973C-337E-4803-8D6B-D33DBF10F36C}" presName="node" presStyleLbl="node1" presStyleIdx="0" presStyleCnt="5" custScaleX="227146" custRadScaleRad="136849" custRadScaleInc="1078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C4C79D-1968-4A73-95BD-2C77DED35822}" type="pres">
      <dgm:prSet presAssocID="{C9B1BEF6-824A-43EB-8781-29DED14F446C}" presName="Name9" presStyleLbl="parChTrans1D2" presStyleIdx="1" presStyleCnt="5" custScaleX="2000000"/>
      <dgm:spPr/>
      <dgm:t>
        <a:bodyPr/>
        <a:lstStyle/>
        <a:p>
          <a:endParaRPr lang="en-US"/>
        </a:p>
      </dgm:t>
    </dgm:pt>
    <dgm:pt modelId="{3C11929A-56F0-4834-8C05-41E85D3297DB}" type="pres">
      <dgm:prSet presAssocID="{C9B1BEF6-824A-43EB-8781-29DED14F446C}" presName="connTx" presStyleLbl="parChTrans1D2" presStyleIdx="1" presStyleCnt="5"/>
      <dgm:spPr/>
      <dgm:t>
        <a:bodyPr/>
        <a:lstStyle/>
        <a:p>
          <a:endParaRPr lang="en-US"/>
        </a:p>
      </dgm:t>
    </dgm:pt>
    <dgm:pt modelId="{C635AA01-3DC0-4D5F-B778-2DA2AA773986}" type="pres">
      <dgm:prSet presAssocID="{79E8C4C4-70B7-472F-9AE5-E0FF62C70019}" presName="node" presStyleLbl="node1" presStyleIdx="1" presStyleCnt="5" custScaleX="195668" custScaleY="102133" custRadScaleRad="153735" custRadScaleInc="1327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5D1580-2141-4C90-BC77-A5DAE398E490}" type="pres">
      <dgm:prSet presAssocID="{55A3EEC0-2F33-4952-A276-93758E2766D3}" presName="Name9" presStyleLbl="parChTrans1D2" presStyleIdx="2" presStyleCnt="5" custScaleX="2000000"/>
      <dgm:spPr/>
      <dgm:t>
        <a:bodyPr/>
        <a:lstStyle/>
        <a:p>
          <a:endParaRPr lang="en-US"/>
        </a:p>
      </dgm:t>
    </dgm:pt>
    <dgm:pt modelId="{FE59D2E1-FCEE-44AF-9CDB-67ADD09AA817}" type="pres">
      <dgm:prSet presAssocID="{55A3EEC0-2F33-4952-A276-93758E2766D3}" presName="connTx" presStyleLbl="parChTrans1D2" presStyleIdx="2" presStyleCnt="5"/>
      <dgm:spPr/>
      <dgm:t>
        <a:bodyPr/>
        <a:lstStyle/>
        <a:p>
          <a:endParaRPr lang="en-US"/>
        </a:p>
      </dgm:t>
    </dgm:pt>
    <dgm:pt modelId="{41E7DC5B-F0C7-415A-9596-E423817D073A}" type="pres">
      <dgm:prSet presAssocID="{1231E4DC-B6BE-4DA4-9C33-B34A6484A4D0}" presName="node" presStyleLbl="node1" presStyleIdx="2" presStyleCnt="5" custScaleX="141961" custScaleY="94163" custRadScaleRad="72797" custRadScaleInc="1489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F99DCA-2FA7-4825-B63F-43B87CF0A57B}" type="pres">
      <dgm:prSet presAssocID="{75F78222-CFC4-4B6E-8328-B6638C02BFEB}" presName="Name9" presStyleLbl="parChTrans1D2" presStyleIdx="3" presStyleCnt="5" custScaleX="2000000"/>
      <dgm:spPr/>
      <dgm:t>
        <a:bodyPr/>
        <a:lstStyle/>
        <a:p>
          <a:endParaRPr lang="en-US"/>
        </a:p>
      </dgm:t>
    </dgm:pt>
    <dgm:pt modelId="{772E924B-2819-4A09-A4CF-484001BEEE58}" type="pres">
      <dgm:prSet presAssocID="{75F78222-CFC4-4B6E-8328-B6638C02BFEB}" presName="connTx" presStyleLbl="parChTrans1D2" presStyleIdx="3" presStyleCnt="5"/>
      <dgm:spPr/>
      <dgm:t>
        <a:bodyPr/>
        <a:lstStyle/>
        <a:p>
          <a:endParaRPr lang="en-US"/>
        </a:p>
      </dgm:t>
    </dgm:pt>
    <dgm:pt modelId="{0A131971-D9D9-4D77-8A53-BA096ED902A8}" type="pres">
      <dgm:prSet presAssocID="{7EE0B2CE-4091-4DB2-8480-FD4D3F4E75F4}" presName="node" presStyleLbl="node1" presStyleIdx="3" presStyleCnt="5" custScaleX="183138" custScaleY="120635" custRadScaleRad="145355" custRadScaleInc="136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A3B149-9BC9-439A-978A-43561258F6A5}" type="pres">
      <dgm:prSet presAssocID="{373130AE-0372-4053-9DAC-4EB8C0C78E65}" presName="Name9" presStyleLbl="parChTrans1D2" presStyleIdx="4" presStyleCnt="5" custScaleX="2000000"/>
      <dgm:spPr/>
      <dgm:t>
        <a:bodyPr/>
        <a:lstStyle/>
        <a:p>
          <a:endParaRPr lang="en-US"/>
        </a:p>
      </dgm:t>
    </dgm:pt>
    <dgm:pt modelId="{C8A0CB90-3E72-4869-B91C-30B5F97FEC24}" type="pres">
      <dgm:prSet presAssocID="{373130AE-0372-4053-9DAC-4EB8C0C78E65}" presName="connTx" presStyleLbl="parChTrans1D2" presStyleIdx="4" presStyleCnt="5"/>
      <dgm:spPr/>
      <dgm:t>
        <a:bodyPr/>
        <a:lstStyle/>
        <a:p>
          <a:endParaRPr lang="en-US"/>
        </a:p>
      </dgm:t>
    </dgm:pt>
    <dgm:pt modelId="{2D892C97-C5D4-4F50-BF44-F1ABB8F9806F}" type="pres">
      <dgm:prSet presAssocID="{7DB92DD0-20B5-4E15-81D3-86F0F62AA699}" presName="node" presStyleLbl="node1" presStyleIdx="4" presStyleCnt="5" custScaleX="326774" custRadScaleRad="145329" custRadScaleInc="465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920C5F-5CCD-4803-A55A-724833071D6A}" type="presOf" srcId="{373130AE-0372-4053-9DAC-4EB8C0C78E65}" destId="{C8A0CB90-3E72-4869-B91C-30B5F97FEC24}" srcOrd="1" destOrd="0" presId="urn:microsoft.com/office/officeart/2005/8/layout/radial1"/>
    <dgm:cxn modelId="{091B624F-D017-4741-88BF-E2B63E638029}" type="presOf" srcId="{1231E4DC-B6BE-4DA4-9C33-B34A6484A4D0}" destId="{41E7DC5B-F0C7-415A-9596-E423817D073A}" srcOrd="0" destOrd="0" presId="urn:microsoft.com/office/officeart/2005/8/layout/radial1"/>
    <dgm:cxn modelId="{6E44D5B7-E49E-4537-8F3D-19328A6BDC7E}" srcId="{3ECCC4C6-00DA-471A-BFC0-AC2539C4258E}" destId="{7DB92DD0-20B5-4E15-81D3-86F0F62AA699}" srcOrd="4" destOrd="0" parTransId="{373130AE-0372-4053-9DAC-4EB8C0C78E65}" sibTransId="{C1C02471-1587-468C-8895-671F4C3097C8}"/>
    <dgm:cxn modelId="{60642C2F-27E8-47F4-B61F-84DAFE816C5E}" type="presOf" srcId="{55A3EEC0-2F33-4952-A276-93758E2766D3}" destId="{FE59D2E1-FCEE-44AF-9CDB-67ADD09AA817}" srcOrd="1" destOrd="0" presId="urn:microsoft.com/office/officeart/2005/8/layout/radial1"/>
    <dgm:cxn modelId="{83BC5978-3948-4604-9577-259F13AF7462}" type="presOf" srcId="{79E8C4C4-70B7-472F-9AE5-E0FF62C70019}" destId="{C635AA01-3DC0-4D5F-B778-2DA2AA773986}" srcOrd="0" destOrd="0" presId="urn:microsoft.com/office/officeart/2005/8/layout/radial1"/>
    <dgm:cxn modelId="{D0D2E92D-BA6D-478F-9786-5B9467C85590}" type="presOf" srcId="{373130AE-0372-4053-9DAC-4EB8C0C78E65}" destId="{29A3B149-9BC9-439A-978A-43561258F6A5}" srcOrd="0" destOrd="0" presId="urn:microsoft.com/office/officeart/2005/8/layout/radial1"/>
    <dgm:cxn modelId="{30B1D8AC-5692-4D8D-A82A-802BAE5A979A}" type="presOf" srcId="{C9B1BEF6-824A-43EB-8781-29DED14F446C}" destId="{3C11929A-56F0-4834-8C05-41E85D3297DB}" srcOrd="1" destOrd="0" presId="urn:microsoft.com/office/officeart/2005/8/layout/radial1"/>
    <dgm:cxn modelId="{6BCB7C85-F722-41AC-B437-F6B759CE9E92}" type="presOf" srcId="{55A3EEC0-2F33-4952-A276-93758E2766D3}" destId="{845D1580-2141-4C90-BC77-A5DAE398E490}" srcOrd="0" destOrd="0" presId="urn:microsoft.com/office/officeart/2005/8/layout/radial1"/>
    <dgm:cxn modelId="{520AB002-6FB3-4942-9669-F81B59E1B5A3}" type="presOf" srcId="{3ECCC4C6-00DA-471A-BFC0-AC2539C4258E}" destId="{7F876F33-3B84-487B-B81F-6E8E5ADE1D60}" srcOrd="0" destOrd="0" presId="urn:microsoft.com/office/officeart/2005/8/layout/radial1"/>
    <dgm:cxn modelId="{1B6808AE-19C6-404F-BE09-12EF440389B7}" srcId="{3ECCC4C6-00DA-471A-BFC0-AC2539C4258E}" destId="{7EE0B2CE-4091-4DB2-8480-FD4D3F4E75F4}" srcOrd="3" destOrd="0" parTransId="{75F78222-CFC4-4B6E-8328-B6638C02BFEB}" sibTransId="{E6038CA1-265E-4D30-8404-062B06C058A9}"/>
    <dgm:cxn modelId="{905B95A2-6AEA-4F9D-B90A-9A04435B66B9}" srcId="{3ECCC4C6-00DA-471A-BFC0-AC2539C4258E}" destId="{27F6973C-337E-4803-8D6B-D33DBF10F36C}" srcOrd="0" destOrd="0" parTransId="{5370D93B-7D88-4FA2-8E62-977FC8ED33E4}" sibTransId="{46F2B2A3-178D-414B-9D87-C77E4D6978FD}"/>
    <dgm:cxn modelId="{ECA5AEB8-91AA-4F03-A9D1-A87C7778A3E5}" type="presOf" srcId="{75F78222-CFC4-4B6E-8328-B6638C02BFEB}" destId="{98F99DCA-2FA7-4825-B63F-43B87CF0A57B}" srcOrd="0" destOrd="0" presId="urn:microsoft.com/office/officeart/2005/8/layout/radial1"/>
    <dgm:cxn modelId="{DDE5F831-C67B-4749-8883-275C5B0DF533}" srcId="{3ECCC4C6-00DA-471A-BFC0-AC2539C4258E}" destId="{1231E4DC-B6BE-4DA4-9C33-B34A6484A4D0}" srcOrd="2" destOrd="0" parTransId="{55A3EEC0-2F33-4952-A276-93758E2766D3}" sibTransId="{E639DF37-EC31-4169-AC2B-256053C1E37D}"/>
    <dgm:cxn modelId="{ADDA7DC5-A23F-4155-978D-096C814C5B60}" type="presOf" srcId="{FA45BF2D-A59D-4DA7-BB5E-1EE6CAF85EE9}" destId="{2AA938B7-FEE4-4E18-8C55-E7EF1D0E1D5C}" srcOrd="0" destOrd="0" presId="urn:microsoft.com/office/officeart/2005/8/layout/radial1"/>
    <dgm:cxn modelId="{4C0ADD92-3EE2-4FF3-B624-D3F95C04B939}" type="presOf" srcId="{7EE0B2CE-4091-4DB2-8480-FD4D3F4E75F4}" destId="{0A131971-D9D9-4D77-8A53-BA096ED902A8}" srcOrd="0" destOrd="0" presId="urn:microsoft.com/office/officeart/2005/8/layout/radial1"/>
    <dgm:cxn modelId="{2BC48090-3935-4508-ADF0-D51553837AB4}" type="presOf" srcId="{27F6973C-337E-4803-8D6B-D33DBF10F36C}" destId="{F132E6BB-4ADE-416B-8E24-7789B539A333}" srcOrd="0" destOrd="0" presId="urn:microsoft.com/office/officeart/2005/8/layout/radial1"/>
    <dgm:cxn modelId="{E55BA956-10FE-441D-A289-90891A91049D}" srcId="{3ECCC4C6-00DA-471A-BFC0-AC2539C4258E}" destId="{79E8C4C4-70B7-472F-9AE5-E0FF62C70019}" srcOrd="1" destOrd="0" parTransId="{C9B1BEF6-824A-43EB-8781-29DED14F446C}" sibTransId="{DF0B9278-5A3D-40ED-BF08-A3926DEC4F0D}"/>
    <dgm:cxn modelId="{426930D0-3580-4948-BCBC-08ED8C2CEC0D}" type="presOf" srcId="{7DB92DD0-20B5-4E15-81D3-86F0F62AA699}" destId="{2D892C97-C5D4-4F50-BF44-F1ABB8F9806F}" srcOrd="0" destOrd="0" presId="urn:microsoft.com/office/officeart/2005/8/layout/radial1"/>
    <dgm:cxn modelId="{08517E87-9D7B-4103-80B3-BEA4ED4EF4DB}" srcId="{FA45BF2D-A59D-4DA7-BB5E-1EE6CAF85EE9}" destId="{3ECCC4C6-00DA-471A-BFC0-AC2539C4258E}" srcOrd="0" destOrd="0" parTransId="{A6BC3E0E-550B-4117-9920-AC23DA484393}" sibTransId="{F7E4D2BF-BF8F-497D-988B-74316CA1277B}"/>
    <dgm:cxn modelId="{14A376BE-B47C-43D5-A77F-10E65DB49293}" type="presOf" srcId="{75F78222-CFC4-4B6E-8328-B6638C02BFEB}" destId="{772E924B-2819-4A09-A4CF-484001BEEE58}" srcOrd="1" destOrd="0" presId="urn:microsoft.com/office/officeart/2005/8/layout/radial1"/>
    <dgm:cxn modelId="{A508F64F-F776-4523-BF7B-E5EB25D97083}" type="presOf" srcId="{C9B1BEF6-824A-43EB-8781-29DED14F446C}" destId="{51C4C79D-1968-4A73-95BD-2C77DED35822}" srcOrd="0" destOrd="0" presId="urn:microsoft.com/office/officeart/2005/8/layout/radial1"/>
    <dgm:cxn modelId="{E9EEA27C-B018-4A32-8077-2B07C756C4CB}" type="presOf" srcId="{5370D93B-7D88-4FA2-8E62-977FC8ED33E4}" destId="{1829ED72-71DA-46D2-9D41-02CA154CE7F8}" srcOrd="1" destOrd="0" presId="urn:microsoft.com/office/officeart/2005/8/layout/radial1"/>
    <dgm:cxn modelId="{04891505-B6CF-42FC-A89E-193E87BEFF88}" type="presOf" srcId="{5370D93B-7D88-4FA2-8E62-977FC8ED33E4}" destId="{DDBF6AB3-7C1E-4A84-AD2A-6F508DB028F4}" srcOrd="0" destOrd="0" presId="urn:microsoft.com/office/officeart/2005/8/layout/radial1"/>
    <dgm:cxn modelId="{0CBB9A6C-1DBB-48C8-9BFC-A7EE97C85211}" type="presParOf" srcId="{2AA938B7-FEE4-4E18-8C55-E7EF1D0E1D5C}" destId="{7F876F33-3B84-487B-B81F-6E8E5ADE1D60}" srcOrd="0" destOrd="0" presId="urn:microsoft.com/office/officeart/2005/8/layout/radial1"/>
    <dgm:cxn modelId="{429DA642-067C-46B8-BDCF-35FC0BAC9627}" type="presParOf" srcId="{2AA938B7-FEE4-4E18-8C55-E7EF1D0E1D5C}" destId="{DDBF6AB3-7C1E-4A84-AD2A-6F508DB028F4}" srcOrd="1" destOrd="0" presId="urn:microsoft.com/office/officeart/2005/8/layout/radial1"/>
    <dgm:cxn modelId="{DE48769A-4216-4871-8041-15B35E8A7973}" type="presParOf" srcId="{DDBF6AB3-7C1E-4A84-AD2A-6F508DB028F4}" destId="{1829ED72-71DA-46D2-9D41-02CA154CE7F8}" srcOrd="0" destOrd="0" presId="urn:microsoft.com/office/officeart/2005/8/layout/radial1"/>
    <dgm:cxn modelId="{96E885D4-C8F7-424D-9145-C88A210DAFC4}" type="presParOf" srcId="{2AA938B7-FEE4-4E18-8C55-E7EF1D0E1D5C}" destId="{F132E6BB-4ADE-416B-8E24-7789B539A333}" srcOrd="2" destOrd="0" presId="urn:microsoft.com/office/officeart/2005/8/layout/radial1"/>
    <dgm:cxn modelId="{1CC89121-C4B5-4FEA-9AAC-EBB38E609580}" type="presParOf" srcId="{2AA938B7-FEE4-4E18-8C55-E7EF1D0E1D5C}" destId="{51C4C79D-1968-4A73-95BD-2C77DED35822}" srcOrd="3" destOrd="0" presId="urn:microsoft.com/office/officeart/2005/8/layout/radial1"/>
    <dgm:cxn modelId="{024E0086-0255-410F-B42A-44DDC4087619}" type="presParOf" srcId="{51C4C79D-1968-4A73-95BD-2C77DED35822}" destId="{3C11929A-56F0-4834-8C05-41E85D3297DB}" srcOrd="0" destOrd="0" presId="urn:microsoft.com/office/officeart/2005/8/layout/radial1"/>
    <dgm:cxn modelId="{30F6696D-7459-498C-8B33-BB3981BD0384}" type="presParOf" srcId="{2AA938B7-FEE4-4E18-8C55-E7EF1D0E1D5C}" destId="{C635AA01-3DC0-4D5F-B778-2DA2AA773986}" srcOrd="4" destOrd="0" presId="urn:microsoft.com/office/officeart/2005/8/layout/radial1"/>
    <dgm:cxn modelId="{63CB6E64-55E4-4E0E-BAE6-9AF0BF598902}" type="presParOf" srcId="{2AA938B7-FEE4-4E18-8C55-E7EF1D0E1D5C}" destId="{845D1580-2141-4C90-BC77-A5DAE398E490}" srcOrd="5" destOrd="0" presId="urn:microsoft.com/office/officeart/2005/8/layout/radial1"/>
    <dgm:cxn modelId="{36925A98-954E-4FF6-906D-E2737ACE3658}" type="presParOf" srcId="{845D1580-2141-4C90-BC77-A5DAE398E490}" destId="{FE59D2E1-FCEE-44AF-9CDB-67ADD09AA817}" srcOrd="0" destOrd="0" presId="urn:microsoft.com/office/officeart/2005/8/layout/radial1"/>
    <dgm:cxn modelId="{531611BB-A608-49E7-B7FF-6CAE621ACC79}" type="presParOf" srcId="{2AA938B7-FEE4-4E18-8C55-E7EF1D0E1D5C}" destId="{41E7DC5B-F0C7-415A-9596-E423817D073A}" srcOrd="6" destOrd="0" presId="urn:microsoft.com/office/officeart/2005/8/layout/radial1"/>
    <dgm:cxn modelId="{1E7BE07A-BB41-47DF-82D3-DCDBF019CB72}" type="presParOf" srcId="{2AA938B7-FEE4-4E18-8C55-E7EF1D0E1D5C}" destId="{98F99DCA-2FA7-4825-B63F-43B87CF0A57B}" srcOrd="7" destOrd="0" presId="urn:microsoft.com/office/officeart/2005/8/layout/radial1"/>
    <dgm:cxn modelId="{AAE1E648-451B-431D-AA8F-7924F5E4BCBC}" type="presParOf" srcId="{98F99DCA-2FA7-4825-B63F-43B87CF0A57B}" destId="{772E924B-2819-4A09-A4CF-484001BEEE58}" srcOrd="0" destOrd="0" presId="urn:microsoft.com/office/officeart/2005/8/layout/radial1"/>
    <dgm:cxn modelId="{C59F3E46-E462-4E88-A441-E27C5290E761}" type="presParOf" srcId="{2AA938B7-FEE4-4E18-8C55-E7EF1D0E1D5C}" destId="{0A131971-D9D9-4D77-8A53-BA096ED902A8}" srcOrd="8" destOrd="0" presId="urn:microsoft.com/office/officeart/2005/8/layout/radial1"/>
    <dgm:cxn modelId="{E970EB05-E5B2-41E6-BC58-1BC5735907D7}" type="presParOf" srcId="{2AA938B7-FEE4-4E18-8C55-E7EF1D0E1D5C}" destId="{29A3B149-9BC9-439A-978A-43561258F6A5}" srcOrd="9" destOrd="0" presId="urn:microsoft.com/office/officeart/2005/8/layout/radial1"/>
    <dgm:cxn modelId="{67ED67AC-FE3C-44E0-8E09-7B5E37CA3BB9}" type="presParOf" srcId="{29A3B149-9BC9-439A-978A-43561258F6A5}" destId="{C8A0CB90-3E72-4869-B91C-30B5F97FEC24}" srcOrd="0" destOrd="0" presId="urn:microsoft.com/office/officeart/2005/8/layout/radial1"/>
    <dgm:cxn modelId="{01A23D12-8222-4ED2-9C44-8179A164F1D2}" type="presParOf" srcId="{2AA938B7-FEE4-4E18-8C55-E7EF1D0E1D5C}" destId="{2D892C97-C5D4-4F50-BF44-F1ABB8F9806F}" srcOrd="10" destOrd="0" presId="urn:microsoft.com/office/officeart/2005/8/layout/radia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CE1CD3-2D93-4E93-8597-F7C06828D136}" type="doc">
      <dgm:prSet loTypeId="urn:microsoft.com/office/officeart/2005/8/layout/radial5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3AB548-7BEE-4DD9-979F-9E0FD0C04C4C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wiki</a:t>
          </a:r>
          <a:endParaRPr lang="en-US" b="1" dirty="0">
            <a:solidFill>
              <a:schemeClr val="tx1"/>
            </a:solidFill>
          </a:endParaRPr>
        </a:p>
      </dgm:t>
    </dgm:pt>
    <dgm:pt modelId="{F9C6A329-CEBD-4638-A439-C153AC9217FB}" type="parTrans" cxnId="{49F80D5B-2185-481F-B81B-5E0E6D825F8A}">
      <dgm:prSet/>
      <dgm:spPr/>
      <dgm:t>
        <a:bodyPr/>
        <a:lstStyle/>
        <a:p>
          <a:endParaRPr lang="en-US"/>
        </a:p>
      </dgm:t>
    </dgm:pt>
    <dgm:pt modelId="{473C54D7-119D-4DE1-AE48-A18E1DCE5FAF}" type="sibTrans" cxnId="{49F80D5B-2185-481F-B81B-5E0E6D825F8A}">
      <dgm:prSet/>
      <dgm:spPr/>
      <dgm:t>
        <a:bodyPr/>
        <a:lstStyle/>
        <a:p>
          <a:endParaRPr lang="en-US"/>
        </a:p>
      </dgm:t>
    </dgm:pt>
    <dgm:pt modelId="{3BD88ECF-0FE4-4FE5-A54D-A3E2AA73422E}">
      <dgm:prSet phldrT="[Text]" custT="1"/>
      <dgm:spPr/>
      <dgm:t>
        <a:bodyPr/>
        <a:lstStyle/>
        <a:p>
          <a:r>
            <a:rPr lang="en-US" sz="2400" dirty="0" smtClean="0"/>
            <a:t>Interactive  </a:t>
          </a:r>
        </a:p>
        <a:p>
          <a:r>
            <a:rPr lang="en-US" sz="2400" dirty="0" smtClean="0"/>
            <a:t>Web  site</a:t>
          </a:r>
          <a:endParaRPr lang="en-US" sz="2400" dirty="0"/>
        </a:p>
      </dgm:t>
    </dgm:pt>
    <dgm:pt modelId="{04CF621E-A0AD-405B-BC82-F382AD020F99}" type="parTrans" cxnId="{6285D02F-32A1-4585-A1E9-42F9C6783BAD}">
      <dgm:prSet/>
      <dgm:spPr/>
      <dgm:t>
        <a:bodyPr/>
        <a:lstStyle/>
        <a:p>
          <a:endParaRPr lang="en-US"/>
        </a:p>
      </dgm:t>
    </dgm:pt>
    <dgm:pt modelId="{1D14F732-C794-4C16-8F39-C58BA534FA1C}" type="sibTrans" cxnId="{6285D02F-32A1-4585-A1E9-42F9C6783BAD}">
      <dgm:prSet/>
      <dgm:spPr/>
      <dgm:t>
        <a:bodyPr/>
        <a:lstStyle/>
        <a:p>
          <a:endParaRPr lang="en-US"/>
        </a:p>
      </dgm:t>
    </dgm:pt>
    <dgm:pt modelId="{B2F1F2FC-A0A7-4D54-9DBC-073326EA7086}">
      <dgm:prSet phldrT="[Text]" custT="1"/>
      <dgm:spPr/>
      <dgm:t>
        <a:bodyPr/>
        <a:lstStyle/>
        <a:p>
          <a:r>
            <a:rPr lang="en-US" sz="2800" dirty="0" smtClean="0"/>
            <a:t>Wikipedia</a:t>
          </a:r>
          <a:endParaRPr lang="en-US" sz="2800" dirty="0"/>
        </a:p>
      </dgm:t>
    </dgm:pt>
    <dgm:pt modelId="{7F1CAE0C-12B2-4F85-8010-94BFAE988F7F}" type="parTrans" cxnId="{AE0C9E2F-F2FF-486A-903F-B7F7A254FF11}">
      <dgm:prSet/>
      <dgm:spPr/>
      <dgm:t>
        <a:bodyPr/>
        <a:lstStyle/>
        <a:p>
          <a:endParaRPr lang="en-US"/>
        </a:p>
      </dgm:t>
    </dgm:pt>
    <dgm:pt modelId="{43620B22-82A9-47A3-A72C-3017CB748B8F}" type="sibTrans" cxnId="{AE0C9E2F-F2FF-486A-903F-B7F7A254FF11}">
      <dgm:prSet/>
      <dgm:spPr/>
      <dgm:t>
        <a:bodyPr/>
        <a:lstStyle/>
        <a:p>
          <a:endParaRPr lang="en-US"/>
        </a:p>
      </dgm:t>
    </dgm:pt>
    <dgm:pt modelId="{ABC47797-B285-4DDA-88F7-91FEA6200E00}">
      <dgm:prSet phldrT="[Text]"/>
      <dgm:spPr/>
      <dgm:t>
        <a:bodyPr/>
        <a:lstStyle/>
        <a:p>
          <a:r>
            <a:rPr lang="en-US" dirty="0" smtClean="0"/>
            <a:t>Organize information</a:t>
          </a:r>
          <a:endParaRPr lang="en-US" dirty="0"/>
        </a:p>
      </dgm:t>
    </dgm:pt>
    <dgm:pt modelId="{337B0033-DF6A-4D36-AC66-CBC8458D2CCB}" type="parTrans" cxnId="{F50E0AD7-3F64-48D7-A8CF-0F7A648D0442}">
      <dgm:prSet/>
      <dgm:spPr/>
      <dgm:t>
        <a:bodyPr/>
        <a:lstStyle/>
        <a:p>
          <a:endParaRPr lang="en-US"/>
        </a:p>
      </dgm:t>
    </dgm:pt>
    <dgm:pt modelId="{7470893E-1ECE-4C91-80C8-7E2FE054C42F}" type="sibTrans" cxnId="{F50E0AD7-3F64-48D7-A8CF-0F7A648D0442}">
      <dgm:prSet/>
      <dgm:spPr/>
      <dgm:t>
        <a:bodyPr/>
        <a:lstStyle/>
        <a:p>
          <a:endParaRPr lang="en-US"/>
        </a:p>
      </dgm:t>
    </dgm:pt>
    <dgm:pt modelId="{A828D366-AF4D-4388-BAE0-77BC47480970}">
      <dgm:prSet phldrT="[Text]" custT="1"/>
      <dgm:spPr/>
      <dgm:t>
        <a:bodyPr/>
        <a:lstStyle/>
        <a:p>
          <a:r>
            <a:rPr lang="en-US" sz="2800" dirty="0" smtClean="0"/>
            <a:t>Free</a:t>
          </a:r>
          <a:endParaRPr lang="en-US" sz="2800" dirty="0"/>
        </a:p>
      </dgm:t>
    </dgm:pt>
    <dgm:pt modelId="{2416D0B4-1AD5-4319-BFCA-11466F8350E4}" type="parTrans" cxnId="{B0CDA94A-DA93-4C1E-A193-F40A9796E9EF}">
      <dgm:prSet/>
      <dgm:spPr/>
      <dgm:t>
        <a:bodyPr/>
        <a:lstStyle/>
        <a:p>
          <a:endParaRPr lang="en-US"/>
        </a:p>
      </dgm:t>
    </dgm:pt>
    <dgm:pt modelId="{E7B2460D-9B94-4AB8-89D8-FB480E158E13}" type="sibTrans" cxnId="{B0CDA94A-DA93-4C1E-A193-F40A9796E9EF}">
      <dgm:prSet/>
      <dgm:spPr/>
      <dgm:t>
        <a:bodyPr/>
        <a:lstStyle/>
        <a:p>
          <a:endParaRPr lang="en-US"/>
        </a:p>
      </dgm:t>
    </dgm:pt>
    <dgm:pt modelId="{90FCF79C-A28A-4063-8386-4D99A2DC883A}">
      <dgm:prSet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1"/>
            </a:rPr>
            <a:t>http://www.wikispaces.com/site/for/teachers</a:t>
          </a:r>
          <a:endParaRPr lang="en-US" sz="1800" dirty="0" smtClean="0"/>
        </a:p>
        <a:p>
          <a:endParaRPr lang="en-US" sz="1800" dirty="0"/>
        </a:p>
      </dgm:t>
    </dgm:pt>
    <dgm:pt modelId="{405ED759-4386-4D4A-9C2E-DAB8053548E2}" type="parTrans" cxnId="{DC841E1A-07C2-46A0-AA8C-792E4F7021E3}">
      <dgm:prSet/>
      <dgm:spPr/>
      <dgm:t>
        <a:bodyPr/>
        <a:lstStyle/>
        <a:p>
          <a:endParaRPr lang="en-US"/>
        </a:p>
      </dgm:t>
    </dgm:pt>
    <dgm:pt modelId="{F5487DCB-2A63-4D32-8880-BDA32A280515}" type="sibTrans" cxnId="{DC841E1A-07C2-46A0-AA8C-792E4F7021E3}">
      <dgm:prSet/>
      <dgm:spPr/>
      <dgm:t>
        <a:bodyPr/>
        <a:lstStyle/>
        <a:p>
          <a:endParaRPr lang="en-US"/>
        </a:p>
      </dgm:t>
    </dgm:pt>
    <dgm:pt modelId="{94137C9F-3BA8-4DC5-AFFF-DE6118DC5020}" type="pres">
      <dgm:prSet presAssocID="{E3CE1CD3-2D93-4E93-8597-F7C06828D13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334811-E1BA-4EEC-8EC7-61C4138A58E6}" type="pres">
      <dgm:prSet presAssocID="{7D3AB548-7BEE-4DD9-979F-9E0FD0C04C4C}" presName="centerShape" presStyleLbl="node0" presStyleIdx="0" presStyleCnt="1" custLinFactNeighborX="-767" custLinFactNeighborY="-4634"/>
      <dgm:spPr/>
      <dgm:t>
        <a:bodyPr/>
        <a:lstStyle/>
        <a:p>
          <a:endParaRPr lang="en-US"/>
        </a:p>
      </dgm:t>
    </dgm:pt>
    <dgm:pt modelId="{385D5931-7A21-49B8-9AB3-1933F90200A1}" type="pres">
      <dgm:prSet presAssocID="{04CF621E-A0AD-405B-BC82-F382AD020F99}" presName="parTrans" presStyleLbl="sibTrans2D1" presStyleIdx="0" presStyleCnt="5"/>
      <dgm:spPr/>
      <dgm:t>
        <a:bodyPr/>
        <a:lstStyle/>
        <a:p>
          <a:endParaRPr lang="en-US"/>
        </a:p>
      </dgm:t>
    </dgm:pt>
    <dgm:pt modelId="{2C989F42-688F-49D3-9687-2918091392D3}" type="pres">
      <dgm:prSet presAssocID="{04CF621E-A0AD-405B-BC82-F382AD020F99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25ABACD8-02B7-4894-8036-CEEEB3F5B46C}" type="pres">
      <dgm:prSet presAssocID="{3BD88ECF-0FE4-4FE5-A54D-A3E2AA73422E}" presName="node" presStyleLbl="node1" presStyleIdx="0" presStyleCnt="5" custScaleX="218905" custScaleY="563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3198F7-738A-409E-BD02-35FC0B05EAED}" type="pres">
      <dgm:prSet presAssocID="{7F1CAE0C-12B2-4F85-8010-94BFAE988F7F}" presName="parTrans" presStyleLbl="sibTrans2D1" presStyleIdx="1" presStyleCnt="5"/>
      <dgm:spPr/>
      <dgm:t>
        <a:bodyPr/>
        <a:lstStyle/>
        <a:p>
          <a:endParaRPr lang="en-US"/>
        </a:p>
      </dgm:t>
    </dgm:pt>
    <dgm:pt modelId="{03A6E06C-B055-42CD-B43B-762C0C0C6D06}" type="pres">
      <dgm:prSet presAssocID="{7F1CAE0C-12B2-4F85-8010-94BFAE988F7F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2421B83B-CA2F-486E-BCCE-B972A68D6063}" type="pres">
      <dgm:prSet presAssocID="{B2F1F2FC-A0A7-4D54-9DBC-073326EA7086}" presName="node" presStyleLbl="node1" presStyleIdx="1" presStyleCnt="5" custScaleX="176667" custRadScaleRad="110705" custRadScaleInc="10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0CA78-9C83-4C1C-9765-4C81295AEEE4}" type="pres">
      <dgm:prSet presAssocID="{337B0033-DF6A-4D36-AC66-CBC8458D2CCB}" presName="parTrans" presStyleLbl="sibTrans2D1" presStyleIdx="2" presStyleCnt="5"/>
      <dgm:spPr/>
      <dgm:t>
        <a:bodyPr/>
        <a:lstStyle/>
        <a:p>
          <a:endParaRPr lang="en-US"/>
        </a:p>
      </dgm:t>
    </dgm:pt>
    <dgm:pt modelId="{851D932D-3B99-4233-830E-75106681C21E}" type="pres">
      <dgm:prSet presAssocID="{337B0033-DF6A-4D36-AC66-CBC8458D2CCB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3BC1639A-3FCF-4E16-8DE9-E57A65E57C0A}" type="pres">
      <dgm:prSet presAssocID="{ABC47797-B285-4DDA-88F7-91FEA6200E00}" presName="node" presStyleLbl="node1" presStyleIdx="2" presStyleCnt="5" custScaleX="209782" custScaleY="128028" custRadScaleRad="99690" custRadScaleInc="-233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05917-FBE8-4C27-A1FF-D9C762F0FF4F}" type="pres">
      <dgm:prSet presAssocID="{2416D0B4-1AD5-4319-BFCA-11466F8350E4}" presName="parTrans" presStyleLbl="sibTrans2D1" presStyleIdx="3" presStyleCnt="5"/>
      <dgm:spPr/>
      <dgm:t>
        <a:bodyPr/>
        <a:lstStyle/>
        <a:p>
          <a:endParaRPr lang="en-US"/>
        </a:p>
      </dgm:t>
    </dgm:pt>
    <dgm:pt modelId="{11E8F6FB-FCB7-47D4-8562-D8344B85FFAB}" type="pres">
      <dgm:prSet presAssocID="{2416D0B4-1AD5-4319-BFCA-11466F8350E4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E137F347-52AA-4C17-9229-07DC19D0A353}" type="pres">
      <dgm:prSet presAssocID="{A828D366-AF4D-4388-BAE0-77BC47480970}" presName="node" presStyleLbl="node1" presStyleIdx="3" presStyleCnt="5" custScaleX="166624" custScaleY="97424" custRadScaleRad="107457" custRadScaleInc="717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F2420-3FF4-4C15-8737-E56D2765AEAC}" type="pres">
      <dgm:prSet presAssocID="{405ED759-4386-4D4A-9C2E-DAB8053548E2}" presName="parTrans" presStyleLbl="sibTrans2D1" presStyleIdx="4" presStyleCnt="5"/>
      <dgm:spPr/>
      <dgm:t>
        <a:bodyPr/>
        <a:lstStyle/>
        <a:p>
          <a:endParaRPr lang="en-US"/>
        </a:p>
      </dgm:t>
    </dgm:pt>
    <dgm:pt modelId="{2296B613-A1C5-4B65-864C-5579ECE470E0}" type="pres">
      <dgm:prSet presAssocID="{405ED759-4386-4D4A-9C2E-DAB8053548E2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FC8669FC-3797-4F43-A49B-BBC9266ADD9F}" type="pres">
      <dgm:prSet presAssocID="{90FCF79C-A28A-4063-8386-4D99A2DC883A}" presName="node" presStyleLbl="node1" presStyleIdx="4" presStyleCnt="5" custScaleX="191406" custScaleY="98897" custRadScaleRad="151204" custRadScaleInc="34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190F33-6A7D-4602-8B17-797E389221BF}" type="presOf" srcId="{B2F1F2FC-A0A7-4D54-9DBC-073326EA7086}" destId="{2421B83B-CA2F-486E-BCCE-B972A68D6063}" srcOrd="0" destOrd="0" presId="urn:microsoft.com/office/officeart/2005/8/layout/radial5"/>
    <dgm:cxn modelId="{9C26A86F-557C-48DE-AFF1-FCEC3564A8B5}" type="presOf" srcId="{A828D366-AF4D-4388-BAE0-77BC47480970}" destId="{E137F347-52AA-4C17-9229-07DC19D0A353}" srcOrd="0" destOrd="0" presId="urn:microsoft.com/office/officeart/2005/8/layout/radial5"/>
    <dgm:cxn modelId="{C2C1E1F4-BD12-4FB7-A3D4-A84F823889F1}" type="presOf" srcId="{337B0033-DF6A-4D36-AC66-CBC8458D2CCB}" destId="{E320CA78-9C83-4C1C-9765-4C81295AEEE4}" srcOrd="0" destOrd="0" presId="urn:microsoft.com/office/officeart/2005/8/layout/radial5"/>
    <dgm:cxn modelId="{A6CF89AF-F3BD-405A-9F9E-4FF21F805E38}" type="presOf" srcId="{04CF621E-A0AD-405B-BC82-F382AD020F99}" destId="{385D5931-7A21-49B8-9AB3-1933F90200A1}" srcOrd="0" destOrd="0" presId="urn:microsoft.com/office/officeart/2005/8/layout/radial5"/>
    <dgm:cxn modelId="{F50E0AD7-3F64-48D7-A8CF-0F7A648D0442}" srcId="{7D3AB548-7BEE-4DD9-979F-9E0FD0C04C4C}" destId="{ABC47797-B285-4DDA-88F7-91FEA6200E00}" srcOrd="2" destOrd="0" parTransId="{337B0033-DF6A-4D36-AC66-CBC8458D2CCB}" sibTransId="{7470893E-1ECE-4C91-80C8-7E2FE054C42F}"/>
    <dgm:cxn modelId="{6285D02F-32A1-4585-A1E9-42F9C6783BAD}" srcId="{7D3AB548-7BEE-4DD9-979F-9E0FD0C04C4C}" destId="{3BD88ECF-0FE4-4FE5-A54D-A3E2AA73422E}" srcOrd="0" destOrd="0" parTransId="{04CF621E-A0AD-405B-BC82-F382AD020F99}" sibTransId="{1D14F732-C794-4C16-8F39-C58BA534FA1C}"/>
    <dgm:cxn modelId="{FE82C2A4-B0D2-40D9-858A-8EC27F4761B3}" type="presOf" srcId="{2416D0B4-1AD5-4319-BFCA-11466F8350E4}" destId="{11E8F6FB-FCB7-47D4-8562-D8344B85FFAB}" srcOrd="1" destOrd="0" presId="urn:microsoft.com/office/officeart/2005/8/layout/radial5"/>
    <dgm:cxn modelId="{02D728BD-1D86-4ECF-A6B7-30F7FEDFB9DA}" type="presOf" srcId="{405ED759-4386-4D4A-9C2E-DAB8053548E2}" destId="{2296B613-A1C5-4B65-864C-5579ECE470E0}" srcOrd="1" destOrd="0" presId="urn:microsoft.com/office/officeart/2005/8/layout/radial5"/>
    <dgm:cxn modelId="{DE304272-EE74-495F-A0F8-6BD2725D1798}" type="presOf" srcId="{ABC47797-B285-4DDA-88F7-91FEA6200E00}" destId="{3BC1639A-3FCF-4E16-8DE9-E57A65E57C0A}" srcOrd="0" destOrd="0" presId="urn:microsoft.com/office/officeart/2005/8/layout/radial5"/>
    <dgm:cxn modelId="{B0CDA94A-DA93-4C1E-A193-F40A9796E9EF}" srcId="{7D3AB548-7BEE-4DD9-979F-9E0FD0C04C4C}" destId="{A828D366-AF4D-4388-BAE0-77BC47480970}" srcOrd="3" destOrd="0" parTransId="{2416D0B4-1AD5-4319-BFCA-11466F8350E4}" sibTransId="{E7B2460D-9B94-4AB8-89D8-FB480E158E13}"/>
    <dgm:cxn modelId="{6E50A870-D9CC-4D92-8DC2-FFF73037ABC9}" type="presOf" srcId="{3BD88ECF-0FE4-4FE5-A54D-A3E2AA73422E}" destId="{25ABACD8-02B7-4894-8036-CEEEB3F5B46C}" srcOrd="0" destOrd="0" presId="urn:microsoft.com/office/officeart/2005/8/layout/radial5"/>
    <dgm:cxn modelId="{DC841E1A-07C2-46A0-AA8C-792E4F7021E3}" srcId="{7D3AB548-7BEE-4DD9-979F-9E0FD0C04C4C}" destId="{90FCF79C-A28A-4063-8386-4D99A2DC883A}" srcOrd="4" destOrd="0" parTransId="{405ED759-4386-4D4A-9C2E-DAB8053548E2}" sibTransId="{F5487DCB-2A63-4D32-8880-BDA32A280515}"/>
    <dgm:cxn modelId="{C7E6FC1B-01B3-479C-898C-50F217605571}" type="presOf" srcId="{04CF621E-A0AD-405B-BC82-F382AD020F99}" destId="{2C989F42-688F-49D3-9687-2918091392D3}" srcOrd="1" destOrd="0" presId="urn:microsoft.com/office/officeart/2005/8/layout/radial5"/>
    <dgm:cxn modelId="{49F80D5B-2185-481F-B81B-5E0E6D825F8A}" srcId="{E3CE1CD3-2D93-4E93-8597-F7C06828D136}" destId="{7D3AB548-7BEE-4DD9-979F-9E0FD0C04C4C}" srcOrd="0" destOrd="0" parTransId="{F9C6A329-CEBD-4638-A439-C153AC9217FB}" sibTransId="{473C54D7-119D-4DE1-AE48-A18E1DCE5FAF}"/>
    <dgm:cxn modelId="{00A13039-5143-4C14-8433-BFC6533AC35C}" type="presOf" srcId="{2416D0B4-1AD5-4319-BFCA-11466F8350E4}" destId="{2F805917-FBE8-4C27-A1FF-D9C762F0FF4F}" srcOrd="0" destOrd="0" presId="urn:microsoft.com/office/officeart/2005/8/layout/radial5"/>
    <dgm:cxn modelId="{D1A7087A-C04F-4634-A460-7C7DB9FD5766}" type="presOf" srcId="{E3CE1CD3-2D93-4E93-8597-F7C06828D136}" destId="{94137C9F-3BA8-4DC5-AFFF-DE6118DC5020}" srcOrd="0" destOrd="0" presId="urn:microsoft.com/office/officeart/2005/8/layout/radial5"/>
    <dgm:cxn modelId="{80A03E90-3290-4F35-9896-6BB67D1170AE}" type="presOf" srcId="{7F1CAE0C-12B2-4F85-8010-94BFAE988F7F}" destId="{833198F7-738A-409E-BD02-35FC0B05EAED}" srcOrd="0" destOrd="0" presId="urn:microsoft.com/office/officeart/2005/8/layout/radial5"/>
    <dgm:cxn modelId="{503E1EF9-294F-479E-9048-FDF3ADD3CAFE}" type="presOf" srcId="{7F1CAE0C-12B2-4F85-8010-94BFAE988F7F}" destId="{03A6E06C-B055-42CD-B43B-762C0C0C6D06}" srcOrd="1" destOrd="0" presId="urn:microsoft.com/office/officeart/2005/8/layout/radial5"/>
    <dgm:cxn modelId="{5ECCD663-F7EF-4261-A18C-086CB8EA3240}" type="presOf" srcId="{337B0033-DF6A-4D36-AC66-CBC8458D2CCB}" destId="{851D932D-3B99-4233-830E-75106681C21E}" srcOrd="1" destOrd="0" presId="urn:microsoft.com/office/officeart/2005/8/layout/radial5"/>
    <dgm:cxn modelId="{AE0C9E2F-F2FF-486A-903F-B7F7A254FF11}" srcId="{7D3AB548-7BEE-4DD9-979F-9E0FD0C04C4C}" destId="{B2F1F2FC-A0A7-4D54-9DBC-073326EA7086}" srcOrd="1" destOrd="0" parTransId="{7F1CAE0C-12B2-4F85-8010-94BFAE988F7F}" sibTransId="{43620B22-82A9-47A3-A72C-3017CB748B8F}"/>
    <dgm:cxn modelId="{9FDC74F4-645D-4C6E-8F7F-2CF20E2806E4}" type="presOf" srcId="{405ED759-4386-4D4A-9C2E-DAB8053548E2}" destId="{A6EF2420-3FF4-4C15-8737-E56D2765AEAC}" srcOrd="0" destOrd="0" presId="urn:microsoft.com/office/officeart/2005/8/layout/radial5"/>
    <dgm:cxn modelId="{9F104A21-779B-4F13-A4A5-35BAB23E2FE8}" type="presOf" srcId="{7D3AB548-7BEE-4DD9-979F-9E0FD0C04C4C}" destId="{76334811-E1BA-4EEC-8EC7-61C4138A58E6}" srcOrd="0" destOrd="0" presId="urn:microsoft.com/office/officeart/2005/8/layout/radial5"/>
    <dgm:cxn modelId="{209382D6-4921-4AD4-ABB3-207B37278948}" type="presOf" srcId="{90FCF79C-A28A-4063-8386-4D99A2DC883A}" destId="{FC8669FC-3797-4F43-A49B-BBC9266ADD9F}" srcOrd="0" destOrd="0" presId="urn:microsoft.com/office/officeart/2005/8/layout/radial5"/>
    <dgm:cxn modelId="{23B610CA-C1D0-47F5-B47D-0556154F10DA}" type="presParOf" srcId="{94137C9F-3BA8-4DC5-AFFF-DE6118DC5020}" destId="{76334811-E1BA-4EEC-8EC7-61C4138A58E6}" srcOrd="0" destOrd="0" presId="urn:microsoft.com/office/officeart/2005/8/layout/radial5"/>
    <dgm:cxn modelId="{A7F56146-CAAD-4277-A490-3B38D510EFF7}" type="presParOf" srcId="{94137C9F-3BA8-4DC5-AFFF-DE6118DC5020}" destId="{385D5931-7A21-49B8-9AB3-1933F90200A1}" srcOrd="1" destOrd="0" presId="urn:microsoft.com/office/officeart/2005/8/layout/radial5"/>
    <dgm:cxn modelId="{359B15C6-44E4-456A-9246-4171C7C8304C}" type="presParOf" srcId="{385D5931-7A21-49B8-9AB3-1933F90200A1}" destId="{2C989F42-688F-49D3-9687-2918091392D3}" srcOrd="0" destOrd="0" presId="urn:microsoft.com/office/officeart/2005/8/layout/radial5"/>
    <dgm:cxn modelId="{B5CD5175-8C20-4E57-A14A-31B6002EA0F2}" type="presParOf" srcId="{94137C9F-3BA8-4DC5-AFFF-DE6118DC5020}" destId="{25ABACD8-02B7-4894-8036-CEEEB3F5B46C}" srcOrd="2" destOrd="0" presId="urn:microsoft.com/office/officeart/2005/8/layout/radial5"/>
    <dgm:cxn modelId="{CC0509C6-6756-45E1-A8F6-84CFF8E1F397}" type="presParOf" srcId="{94137C9F-3BA8-4DC5-AFFF-DE6118DC5020}" destId="{833198F7-738A-409E-BD02-35FC0B05EAED}" srcOrd="3" destOrd="0" presId="urn:microsoft.com/office/officeart/2005/8/layout/radial5"/>
    <dgm:cxn modelId="{063E80DB-6709-45CB-BF38-9B359A54FE32}" type="presParOf" srcId="{833198F7-738A-409E-BD02-35FC0B05EAED}" destId="{03A6E06C-B055-42CD-B43B-762C0C0C6D06}" srcOrd="0" destOrd="0" presId="urn:microsoft.com/office/officeart/2005/8/layout/radial5"/>
    <dgm:cxn modelId="{3288E84F-6BA1-4896-9557-213DC71E3880}" type="presParOf" srcId="{94137C9F-3BA8-4DC5-AFFF-DE6118DC5020}" destId="{2421B83B-CA2F-486E-BCCE-B972A68D6063}" srcOrd="4" destOrd="0" presId="urn:microsoft.com/office/officeart/2005/8/layout/radial5"/>
    <dgm:cxn modelId="{93E57C9B-E927-4F7F-982C-0311B18B9C98}" type="presParOf" srcId="{94137C9F-3BA8-4DC5-AFFF-DE6118DC5020}" destId="{E320CA78-9C83-4C1C-9765-4C81295AEEE4}" srcOrd="5" destOrd="0" presId="urn:microsoft.com/office/officeart/2005/8/layout/radial5"/>
    <dgm:cxn modelId="{B5227D14-D166-4EBA-84A4-A1A1C56DC16A}" type="presParOf" srcId="{E320CA78-9C83-4C1C-9765-4C81295AEEE4}" destId="{851D932D-3B99-4233-830E-75106681C21E}" srcOrd="0" destOrd="0" presId="urn:microsoft.com/office/officeart/2005/8/layout/radial5"/>
    <dgm:cxn modelId="{573175D3-6812-413B-A27C-B999EFAD777B}" type="presParOf" srcId="{94137C9F-3BA8-4DC5-AFFF-DE6118DC5020}" destId="{3BC1639A-3FCF-4E16-8DE9-E57A65E57C0A}" srcOrd="6" destOrd="0" presId="urn:microsoft.com/office/officeart/2005/8/layout/radial5"/>
    <dgm:cxn modelId="{8DFD3015-5CA4-4932-B5C3-9C8DB64B1F9D}" type="presParOf" srcId="{94137C9F-3BA8-4DC5-AFFF-DE6118DC5020}" destId="{2F805917-FBE8-4C27-A1FF-D9C762F0FF4F}" srcOrd="7" destOrd="0" presId="urn:microsoft.com/office/officeart/2005/8/layout/radial5"/>
    <dgm:cxn modelId="{209C5F51-E0E8-418F-98E6-D181F58FCA5B}" type="presParOf" srcId="{2F805917-FBE8-4C27-A1FF-D9C762F0FF4F}" destId="{11E8F6FB-FCB7-47D4-8562-D8344B85FFAB}" srcOrd="0" destOrd="0" presId="urn:microsoft.com/office/officeart/2005/8/layout/radial5"/>
    <dgm:cxn modelId="{DACB1875-8836-4E64-8ECE-15CE8EBBC794}" type="presParOf" srcId="{94137C9F-3BA8-4DC5-AFFF-DE6118DC5020}" destId="{E137F347-52AA-4C17-9229-07DC19D0A353}" srcOrd="8" destOrd="0" presId="urn:microsoft.com/office/officeart/2005/8/layout/radial5"/>
    <dgm:cxn modelId="{4B719BC6-3E64-4CE4-8943-1E24C9B9A611}" type="presParOf" srcId="{94137C9F-3BA8-4DC5-AFFF-DE6118DC5020}" destId="{A6EF2420-3FF4-4C15-8737-E56D2765AEAC}" srcOrd="9" destOrd="0" presId="urn:microsoft.com/office/officeart/2005/8/layout/radial5"/>
    <dgm:cxn modelId="{2A181B4C-D672-482C-B580-8E2B6A8D8F93}" type="presParOf" srcId="{A6EF2420-3FF4-4C15-8737-E56D2765AEAC}" destId="{2296B613-A1C5-4B65-864C-5579ECE470E0}" srcOrd="0" destOrd="0" presId="urn:microsoft.com/office/officeart/2005/8/layout/radial5"/>
    <dgm:cxn modelId="{6A688F45-9130-4E0F-B223-700385AC9818}" type="presParOf" srcId="{94137C9F-3BA8-4DC5-AFFF-DE6118DC5020}" destId="{FC8669FC-3797-4F43-A49B-BBC9266ADD9F}" srcOrd="10" destOrd="0" presId="urn:microsoft.com/office/officeart/2005/8/layout/radial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0FB023-F3CC-4183-9074-83D4978A61E2}" type="doc">
      <dgm:prSet loTypeId="urn:microsoft.com/office/officeart/2005/8/layout/radial1" loCatId="cycle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789B85-2C37-413D-AF88-27FED6F8E48D}">
      <dgm:prSet phldrT="[Text]" custT="1"/>
      <dgm:spPr/>
      <dgm:t>
        <a:bodyPr/>
        <a:lstStyle/>
        <a:p>
          <a:r>
            <a:rPr lang="en-US" sz="2400" b="1" dirty="0" smtClean="0"/>
            <a:t>Google Resources</a:t>
          </a:r>
          <a:endParaRPr lang="en-US" sz="2400" b="1" dirty="0"/>
        </a:p>
      </dgm:t>
    </dgm:pt>
    <dgm:pt modelId="{8317F052-50E5-4694-A671-43E22EC2A200}" type="parTrans" cxnId="{F53264C6-5E39-4359-8AAF-5A6852DFF11C}">
      <dgm:prSet/>
      <dgm:spPr/>
      <dgm:t>
        <a:bodyPr/>
        <a:lstStyle/>
        <a:p>
          <a:endParaRPr lang="en-US"/>
        </a:p>
      </dgm:t>
    </dgm:pt>
    <dgm:pt modelId="{074EE6CE-6688-41AC-8F40-D46FC72A70C1}" type="sibTrans" cxnId="{F53264C6-5E39-4359-8AAF-5A6852DFF11C}">
      <dgm:prSet/>
      <dgm:spPr/>
      <dgm:t>
        <a:bodyPr/>
        <a:lstStyle/>
        <a:p>
          <a:endParaRPr lang="en-US"/>
        </a:p>
      </dgm:t>
    </dgm:pt>
    <dgm:pt modelId="{F26F6F60-8A09-487B-AF6C-42B118DD398C}">
      <dgm:prSet phldrT="[Text]" custT="1"/>
      <dgm:spPr/>
      <dgm:t>
        <a:bodyPr/>
        <a:lstStyle/>
        <a:p>
          <a:r>
            <a:rPr lang="en-US" sz="2400" dirty="0" smtClean="0"/>
            <a:t>Patent Search</a:t>
          </a:r>
          <a:endParaRPr lang="en-US" sz="2400" dirty="0"/>
        </a:p>
      </dgm:t>
    </dgm:pt>
    <dgm:pt modelId="{1182C5EA-D0CD-479E-911E-9DD5A7B9FA1E}" type="parTrans" cxnId="{0F41BE81-1AC7-49E0-A99E-8BCBF9D68F99}">
      <dgm:prSet/>
      <dgm:spPr/>
      <dgm:t>
        <a:bodyPr/>
        <a:lstStyle/>
        <a:p>
          <a:endParaRPr lang="en-US"/>
        </a:p>
      </dgm:t>
    </dgm:pt>
    <dgm:pt modelId="{2BE6A2AA-111D-4EFC-935E-643D6F2F1078}" type="sibTrans" cxnId="{0F41BE81-1AC7-49E0-A99E-8BCBF9D68F99}">
      <dgm:prSet/>
      <dgm:spPr/>
      <dgm:t>
        <a:bodyPr/>
        <a:lstStyle/>
        <a:p>
          <a:endParaRPr lang="en-US"/>
        </a:p>
      </dgm:t>
    </dgm:pt>
    <dgm:pt modelId="{889A0408-03C2-48F1-9396-8B8BEC5564E1}">
      <dgm:prSet phldrT="[Text]" custT="1"/>
      <dgm:spPr/>
      <dgm:t>
        <a:bodyPr/>
        <a:lstStyle/>
        <a:p>
          <a:r>
            <a:rPr lang="en-US" sz="2400" dirty="0" smtClean="0"/>
            <a:t>Earth</a:t>
          </a:r>
          <a:endParaRPr lang="en-US" sz="2400" dirty="0"/>
        </a:p>
      </dgm:t>
    </dgm:pt>
    <dgm:pt modelId="{662B1569-99A3-4085-8B8F-BF4CC783E2C5}" type="parTrans" cxnId="{98B2E873-060B-462A-BA04-19A03979F4BE}">
      <dgm:prSet/>
      <dgm:spPr/>
      <dgm:t>
        <a:bodyPr/>
        <a:lstStyle/>
        <a:p>
          <a:endParaRPr lang="en-US"/>
        </a:p>
      </dgm:t>
    </dgm:pt>
    <dgm:pt modelId="{A9417CF8-F851-4E04-9277-2C08CA7867C6}" type="sibTrans" cxnId="{98B2E873-060B-462A-BA04-19A03979F4BE}">
      <dgm:prSet/>
      <dgm:spPr/>
      <dgm:t>
        <a:bodyPr/>
        <a:lstStyle/>
        <a:p>
          <a:endParaRPr lang="en-US"/>
        </a:p>
      </dgm:t>
    </dgm:pt>
    <dgm:pt modelId="{81B95C85-95B5-4B25-9D8F-6082955992E0}">
      <dgm:prSet phldrT="[Text]" custT="1"/>
      <dgm:spPr/>
      <dgm:t>
        <a:bodyPr/>
        <a:lstStyle/>
        <a:p>
          <a:r>
            <a:rPr lang="en-US" sz="2400" dirty="0" smtClean="0"/>
            <a:t>Calendar</a:t>
          </a:r>
          <a:endParaRPr lang="en-US" sz="2400" dirty="0"/>
        </a:p>
      </dgm:t>
    </dgm:pt>
    <dgm:pt modelId="{0B2F5204-3545-4FE3-8B97-089B798423B3}" type="parTrans" cxnId="{9DF56F1A-1886-46BB-9BB7-B760C24AA19B}">
      <dgm:prSet/>
      <dgm:spPr/>
      <dgm:t>
        <a:bodyPr/>
        <a:lstStyle/>
        <a:p>
          <a:endParaRPr lang="en-US"/>
        </a:p>
      </dgm:t>
    </dgm:pt>
    <dgm:pt modelId="{732B292C-0C02-4C95-8E78-1EE12D0EDB53}" type="sibTrans" cxnId="{9DF56F1A-1886-46BB-9BB7-B760C24AA19B}">
      <dgm:prSet/>
      <dgm:spPr/>
      <dgm:t>
        <a:bodyPr/>
        <a:lstStyle/>
        <a:p>
          <a:endParaRPr lang="en-US"/>
        </a:p>
      </dgm:t>
    </dgm:pt>
    <dgm:pt modelId="{8E5447F4-99DE-420D-BAB5-EB8E50C83D9C}">
      <dgm:prSet phldrT="[Text]"/>
      <dgm:spPr/>
      <dgm:t>
        <a:bodyPr/>
        <a:lstStyle/>
        <a:p>
          <a:endParaRPr lang="en-US"/>
        </a:p>
      </dgm:t>
    </dgm:pt>
    <dgm:pt modelId="{7FACEE3C-A62A-4531-9CFD-E396FAD2727A}" type="parTrans" cxnId="{87BE5FA9-3898-4CEF-8064-07CF8011BC3D}">
      <dgm:prSet/>
      <dgm:spPr/>
      <dgm:t>
        <a:bodyPr/>
        <a:lstStyle/>
        <a:p>
          <a:endParaRPr lang="en-US"/>
        </a:p>
      </dgm:t>
    </dgm:pt>
    <dgm:pt modelId="{98A92B35-0444-449A-AD4E-7F061E16DC1F}" type="sibTrans" cxnId="{87BE5FA9-3898-4CEF-8064-07CF8011BC3D}">
      <dgm:prSet/>
      <dgm:spPr/>
      <dgm:t>
        <a:bodyPr/>
        <a:lstStyle/>
        <a:p>
          <a:endParaRPr lang="en-US"/>
        </a:p>
      </dgm:t>
    </dgm:pt>
    <dgm:pt modelId="{92C53F95-EB1C-45A6-B0E8-59E2323BC3AA}">
      <dgm:prSet phldrT="[Text]"/>
      <dgm:spPr/>
      <dgm:t>
        <a:bodyPr/>
        <a:lstStyle/>
        <a:p>
          <a:endParaRPr lang="en-US"/>
        </a:p>
      </dgm:t>
    </dgm:pt>
    <dgm:pt modelId="{D329EF4E-B543-46BB-8ABA-C1F651D78B46}" type="parTrans" cxnId="{439E9C0A-DDE1-4881-8FA8-EAC7DD8B7CC1}">
      <dgm:prSet/>
      <dgm:spPr/>
      <dgm:t>
        <a:bodyPr/>
        <a:lstStyle/>
        <a:p>
          <a:endParaRPr lang="en-US"/>
        </a:p>
      </dgm:t>
    </dgm:pt>
    <dgm:pt modelId="{886539BF-398A-45B4-9278-5DE18056572B}" type="sibTrans" cxnId="{439E9C0A-DDE1-4881-8FA8-EAC7DD8B7CC1}">
      <dgm:prSet/>
      <dgm:spPr/>
      <dgm:t>
        <a:bodyPr/>
        <a:lstStyle/>
        <a:p>
          <a:endParaRPr lang="en-US"/>
        </a:p>
      </dgm:t>
    </dgm:pt>
    <dgm:pt modelId="{954748FD-AF1E-4A34-AFC7-B7666BC39F1A}">
      <dgm:prSet phldrT="[Text]"/>
      <dgm:spPr/>
      <dgm:t>
        <a:bodyPr/>
        <a:lstStyle/>
        <a:p>
          <a:endParaRPr lang="en-US"/>
        </a:p>
      </dgm:t>
    </dgm:pt>
    <dgm:pt modelId="{1F484E61-BD6F-4669-B5EE-4644AE2E0BD1}" type="parTrans" cxnId="{A994CD76-6B69-4640-91F2-069265581462}">
      <dgm:prSet/>
      <dgm:spPr/>
      <dgm:t>
        <a:bodyPr/>
        <a:lstStyle/>
        <a:p>
          <a:endParaRPr lang="en-US"/>
        </a:p>
      </dgm:t>
    </dgm:pt>
    <dgm:pt modelId="{3C05CED0-6831-447B-96BC-2CACCDBCB51F}" type="sibTrans" cxnId="{A994CD76-6B69-4640-91F2-069265581462}">
      <dgm:prSet/>
      <dgm:spPr/>
      <dgm:t>
        <a:bodyPr/>
        <a:lstStyle/>
        <a:p>
          <a:endParaRPr lang="en-US"/>
        </a:p>
      </dgm:t>
    </dgm:pt>
    <dgm:pt modelId="{E568A443-8945-498B-AADB-059339E760E8}">
      <dgm:prSet custRadScaleRad="113524" custRadScaleInc="-25085"/>
      <dgm:spPr/>
      <dgm:t>
        <a:bodyPr/>
        <a:lstStyle/>
        <a:p>
          <a:endParaRPr lang="en-US"/>
        </a:p>
      </dgm:t>
    </dgm:pt>
    <dgm:pt modelId="{F2D6C514-B0C2-41B3-B0CC-10223F1E37A6}" type="parTrans" cxnId="{B805C480-7BD6-44A1-99B5-5DA45745CB34}">
      <dgm:prSet/>
      <dgm:spPr/>
      <dgm:t>
        <a:bodyPr/>
        <a:lstStyle/>
        <a:p>
          <a:endParaRPr lang="en-US"/>
        </a:p>
      </dgm:t>
    </dgm:pt>
    <dgm:pt modelId="{8E4834DF-A1CC-44B5-9A50-BEEEE0FE00DA}" type="sibTrans" cxnId="{B805C480-7BD6-44A1-99B5-5DA45745CB34}">
      <dgm:prSet/>
      <dgm:spPr/>
      <dgm:t>
        <a:bodyPr/>
        <a:lstStyle/>
        <a:p>
          <a:endParaRPr lang="en-US"/>
        </a:p>
      </dgm:t>
    </dgm:pt>
    <dgm:pt modelId="{6A7D1F38-1BB9-4233-A597-F111F8689294}">
      <dgm:prSet custRadScaleRad="113524" custRadScaleInc="-25085"/>
      <dgm:spPr/>
      <dgm:t>
        <a:bodyPr/>
        <a:lstStyle/>
        <a:p>
          <a:endParaRPr lang="en-US"/>
        </a:p>
      </dgm:t>
    </dgm:pt>
    <dgm:pt modelId="{075AC248-A041-49E2-9094-CB25B60896C1}" type="parTrans" cxnId="{0D0BBA8C-C926-4A6F-84E4-DFD209B62D0C}">
      <dgm:prSet/>
      <dgm:spPr/>
      <dgm:t>
        <a:bodyPr/>
        <a:lstStyle/>
        <a:p>
          <a:endParaRPr lang="en-US"/>
        </a:p>
      </dgm:t>
    </dgm:pt>
    <dgm:pt modelId="{D71BFA03-D5A2-4050-91B5-9F90860CC163}" type="sibTrans" cxnId="{0D0BBA8C-C926-4A6F-84E4-DFD209B62D0C}">
      <dgm:prSet/>
      <dgm:spPr/>
      <dgm:t>
        <a:bodyPr/>
        <a:lstStyle/>
        <a:p>
          <a:endParaRPr lang="en-US"/>
        </a:p>
      </dgm:t>
    </dgm:pt>
    <dgm:pt modelId="{5F1DA998-8967-4D0E-8AE5-617068C8081F}">
      <dgm:prSet custRadScaleRad="113524" custRadScaleInc="-25085"/>
      <dgm:spPr/>
      <dgm:t>
        <a:bodyPr/>
        <a:lstStyle/>
        <a:p>
          <a:endParaRPr lang="en-US"/>
        </a:p>
      </dgm:t>
    </dgm:pt>
    <dgm:pt modelId="{5EFA0A94-774E-4C4D-99F6-9278B03B08AD}" type="parTrans" cxnId="{BDCDE9C2-37E0-468A-BD6E-0E611916BB99}">
      <dgm:prSet/>
      <dgm:spPr/>
      <dgm:t>
        <a:bodyPr/>
        <a:lstStyle/>
        <a:p>
          <a:endParaRPr lang="en-US"/>
        </a:p>
      </dgm:t>
    </dgm:pt>
    <dgm:pt modelId="{DFC9AA50-001A-41BE-9B0F-75BDCEDAFBC3}" type="sibTrans" cxnId="{BDCDE9C2-37E0-468A-BD6E-0E611916BB99}">
      <dgm:prSet/>
      <dgm:spPr/>
      <dgm:t>
        <a:bodyPr/>
        <a:lstStyle/>
        <a:p>
          <a:endParaRPr lang="en-US"/>
        </a:p>
      </dgm:t>
    </dgm:pt>
    <dgm:pt modelId="{AF689380-13AD-4ABB-B84E-252F2317EFAB}">
      <dgm:prSet custRadScaleRad="113524" custRadScaleInc="-25085"/>
      <dgm:spPr/>
      <dgm:t>
        <a:bodyPr/>
        <a:lstStyle/>
        <a:p>
          <a:endParaRPr lang="en-US"/>
        </a:p>
      </dgm:t>
    </dgm:pt>
    <dgm:pt modelId="{B4B0698F-BEB7-4554-9F65-08E7CC079DFA}" type="parTrans" cxnId="{76CB85B1-D6F1-4610-A1CF-B6E7486E9CB9}">
      <dgm:prSet/>
      <dgm:spPr/>
      <dgm:t>
        <a:bodyPr/>
        <a:lstStyle/>
        <a:p>
          <a:endParaRPr lang="en-US"/>
        </a:p>
      </dgm:t>
    </dgm:pt>
    <dgm:pt modelId="{CF095219-6D9A-456C-9F5E-8AEAD0BF6798}" type="sibTrans" cxnId="{76CB85B1-D6F1-4610-A1CF-B6E7486E9CB9}">
      <dgm:prSet/>
      <dgm:spPr/>
      <dgm:t>
        <a:bodyPr/>
        <a:lstStyle/>
        <a:p>
          <a:endParaRPr lang="en-US"/>
        </a:p>
      </dgm:t>
    </dgm:pt>
    <dgm:pt modelId="{46F430E1-0953-4907-95E1-D5FCF4C410C2}">
      <dgm:prSet custRadScaleRad="113524" custRadScaleInc="-25085"/>
      <dgm:spPr/>
      <dgm:t>
        <a:bodyPr/>
        <a:lstStyle/>
        <a:p>
          <a:endParaRPr lang="en-US"/>
        </a:p>
      </dgm:t>
    </dgm:pt>
    <dgm:pt modelId="{39AB146E-4FA4-4095-8298-C3101E37C684}" type="parTrans" cxnId="{8EE81F39-ECC5-4C71-BE44-140D376AAAE1}">
      <dgm:prSet/>
      <dgm:spPr/>
      <dgm:t>
        <a:bodyPr/>
        <a:lstStyle/>
        <a:p>
          <a:endParaRPr lang="en-US"/>
        </a:p>
      </dgm:t>
    </dgm:pt>
    <dgm:pt modelId="{64E56D57-6461-4BB6-B4B4-30096B11FFB9}" type="sibTrans" cxnId="{8EE81F39-ECC5-4C71-BE44-140D376AAAE1}">
      <dgm:prSet/>
      <dgm:spPr/>
      <dgm:t>
        <a:bodyPr/>
        <a:lstStyle/>
        <a:p>
          <a:endParaRPr lang="en-US"/>
        </a:p>
      </dgm:t>
    </dgm:pt>
    <dgm:pt modelId="{5F33B892-8CEF-4627-9A68-86B3BE6EA8E1}">
      <dgm:prSet custRadScaleRad="113524" custRadScaleInc="-25085"/>
      <dgm:spPr/>
      <dgm:t>
        <a:bodyPr/>
        <a:lstStyle/>
        <a:p>
          <a:endParaRPr lang="en-US"/>
        </a:p>
      </dgm:t>
    </dgm:pt>
    <dgm:pt modelId="{D96023A6-C0A9-4CED-A56D-275A7E8B3A0D}" type="parTrans" cxnId="{DE3BA48A-743B-4A0F-8A98-F366075A476C}">
      <dgm:prSet/>
      <dgm:spPr/>
      <dgm:t>
        <a:bodyPr/>
        <a:lstStyle/>
        <a:p>
          <a:endParaRPr lang="en-US"/>
        </a:p>
      </dgm:t>
    </dgm:pt>
    <dgm:pt modelId="{C763CFF5-D3F0-4CCD-9BCB-B318903DDEB5}" type="sibTrans" cxnId="{DE3BA48A-743B-4A0F-8A98-F366075A476C}">
      <dgm:prSet/>
      <dgm:spPr/>
      <dgm:t>
        <a:bodyPr/>
        <a:lstStyle/>
        <a:p>
          <a:endParaRPr lang="en-US"/>
        </a:p>
      </dgm:t>
    </dgm:pt>
    <dgm:pt modelId="{FA209D1A-AF54-4FA7-8491-A09A9A3C7435}">
      <dgm:prSet phldrT="[Text]"/>
      <dgm:spPr/>
      <dgm:t>
        <a:bodyPr/>
        <a:lstStyle/>
        <a:p>
          <a:endParaRPr lang="en-US"/>
        </a:p>
      </dgm:t>
    </dgm:pt>
    <dgm:pt modelId="{1F58E5C6-E36C-455D-86E2-8EA4EA2DF2AE}" type="parTrans" cxnId="{BA788CB4-388A-4241-9B46-75B07C08E086}">
      <dgm:prSet/>
      <dgm:spPr/>
      <dgm:t>
        <a:bodyPr/>
        <a:lstStyle/>
        <a:p>
          <a:endParaRPr lang="en-US"/>
        </a:p>
      </dgm:t>
    </dgm:pt>
    <dgm:pt modelId="{0EF8E7EB-154A-4D0A-9BAA-B4F7B9A7712E}" type="sibTrans" cxnId="{BA788CB4-388A-4241-9B46-75B07C08E086}">
      <dgm:prSet/>
      <dgm:spPr/>
      <dgm:t>
        <a:bodyPr/>
        <a:lstStyle/>
        <a:p>
          <a:endParaRPr lang="en-US"/>
        </a:p>
      </dgm:t>
    </dgm:pt>
    <dgm:pt modelId="{EDC63C5A-CEAC-41AE-9EA1-77915A91A4BF}">
      <dgm:prSet phldrT="[Text]"/>
      <dgm:spPr/>
      <dgm:t>
        <a:bodyPr/>
        <a:lstStyle/>
        <a:p>
          <a:endParaRPr lang="en-US"/>
        </a:p>
      </dgm:t>
    </dgm:pt>
    <dgm:pt modelId="{C6451F56-B215-45D5-A6F1-41E7552C7382}" type="parTrans" cxnId="{8689AB5B-4BCF-4AC0-BC9C-468280DF806B}">
      <dgm:prSet/>
      <dgm:spPr/>
      <dgm:t>
        <a:bodyPr/>
        <a:lstStyle/>
        <a:p>
          <a:endParaRPr lang="en-US"/>
        </a:p>
      </dgm:t>
    </dgm:pt>
    <dgm:pt modelId="{DE456290-952B-4F8B-8B1E-EAF59309B1C4}" type="sibTrans" cxnId="{8689AB5B-4BCF-4AC0-BC9C-468280DF806B}">
      <dgm:prSet/>
      <dgm:spPr/>
      <dgm:t>
        <a:bodyPr/>
        <a:lstStyle/>
        <a:p>
          <a:endParaRPr lang="en-US"/>
        </a:p>
      </dgm:t>
    </dgm:pt>
    <dgm:pt modelId="{FB178817-A387-438C-8621-23BAFAE49E7A}">
      <dgm:prSet phldrT="[Text]"/>
      <dgm:spPr/>
      <dgm:t>
        <a:bodyPr/>
        <a:lstStyle/>
        <a:p>
          <a:endParaRPr lang="en-US"/>
        </a:p>
      </dgm:t>
    </dgm:pt>
    <dgm:pt modelId="{A2552C74-A840-43AA-9DD7-BE00659601B1}" type="parTrans" cxnId="{D3321228-760A-48E2-AE20-216C0B582CB6}">
      <dgm:prSet/>
      <dgm:spPr/>
      <dgm:t>
        <a:bodyPr/>
        <a:lstStyle/>
        <a:p>
          <a:endParaRPr lang="en-US"/>
        </a:p>
      </dgm:t>
    </dgm:pt>
    <dgm:pt modelId="{AE25AB20-E817-4AAD-8199-86D03BAAF8F0}" type="sibTrans" cxnId="{D3321228-760A-48E2-AE20-216C0B582CB6}">
      <dgm:prSet/>
      <dgm:spPr/>
      <dgm:t>
        <a:bodyPr/>
        <a:lstStyle/>
        <a:p>
          <a:endParaRPr lang="en-US"/>
        </a:p>
      </dgm:t>
    </dgm:pt>
    <dgm:pt modelId="{2B920F9A-3491-4499-9AE3-55248FA0DBB2}">
      <dgm:prSet phldrT="[Text]"/>
      <dgm:spPr/>
      <dgm:t>
        <a:bodyPr/>
        <a:lstStyle/>
        <a:p>
          <a:endParaRPr lang="en-US"/>
        </a:p>
      </dgm:t>
    </dgm:pt>
    <dgm:pt modelId="{D64A2133-AAF7-414B-B508-0A3FBEA1CB6D}" type="parTrans" cxnId="{A25E529B-9AD9-481F-B033-8098A97B8D65}">
      <dgm:prSet/>
      <dgm:spPr/>
      <dgm:t>
        <a:bodyPr/>
        <a:lstStyle/>
        <a:p>
          <a:endParaRPr lang="en-US"/>
        </a:p>
      </dgm:t>
    </dgm:pt>
    <dgm:pt modelId="{FA2ED352-EBF1-486B-8F88-1E338236D5E1}" type="sibTrans" cxnId="{A25E529B-9AD9-481F-B033-8098A97B8D65}">
      <dgm:prSet/>
      <dgm:spPr/>
      <dgm:t>
        <a:bodyPr/>
        <a:lstStyle/>
        <a:p>
          <a:endParaRPr lang="en-US"/>
        </a:p>
      </dgm:t>
    </dgm:pt>
    <dgm:pt modelId="{8A3DF36B-AD81-45F8-973D-A628EBB2523F}">
      <dgm:prSet phldrT="[Text]"/>
      <dgm:spPr/>
      <dgm:t>
        <a:bodyPr/>
        <a:lstStyle/>
        <a:p>
          <a:endParaRPr lang="en-US"/>
        </a:p>
      </dgm:t>
    </dgm:pt>
    <dgm:pt modelId="{2346B8A1-7DA5-4059-9D41-9D08FA89EF05}" type="parTrans" cxnId="{C38C0A9D-8C7F-4311-B56B-ADC61470DFA4}">
      <dgm:prSet/>
      <dgm:spPr/>
      <dgm:t>
        <a:bodyPr/>
        <a:lstStyle/>
        <a:p>
          <a:endParaRPr lang="en-US"/>
        </a:p>
      </dgm:t>
    </dgm:pt>
    <dgm:pt modelId="{81B0345E-6207-4934-ABBA-D96E604C9C33}" type="sibTrans" cxnId="{C38C0A9D-8C7F-4311-B56B-ADC61470DFA4}">
      <dgm:prSet/>
      <dgm:spPr/>
      <dgm:t>
        <a:bodyPr/>
        <a:lstStyle/>
        <a:p>
          <a:endParaRPr lang="en-US"/>
        </a:p>
      </dgm:t>
    </dgm:pt>
    <dgm:pt modelId="{45A6BFEE-1563-4688-9DFF-200B563F7514}">
      <dgm:prSet phldrT="[Text]"/>
      <dgm:spPr/>
      <dgm:t>
        <a:bodyPr/>
        <a:lstStyle/>
        <a:p>
          <a:endParaRPr lang="en-US"/>
        </a:p>
      </dgm:t>
    </dgm:pt>
    <dgm:pt modelId="{C099C001-A801-4606-88C5-E30B5405E3B7}" type="parTrans" cxnId="{CF0C1C21-1D1C-43D0-8BE0-076BC537108A}">
      <dgm:prSet/>
      <dgm:spPr/>
      <dgm:t>
        <a:bodyPr/>
        <a:lstStyle/>
        <a:p>
          <a:endParaRPr lang="en-US"/>
        </a:p>
      </dgm:t>
    </dgm:pt>
    <dgm:pt modelId="{BB6744BB-FE37-490B-8B72-10BFA0BD5723}" type="sibTrans" cxnId="{CF0C1C21-1D1C-43D0-8BE0-076BC537108A}">
      <dgm:prSet/>
      <dgm:spPr/>
      <dgm:t>
        <a:bodyPr/>
        <a:lstStyle/>
        <a:p>
          <a:endParaRPr lang="en-US"/>
        </a:p>
      </dgm:t>
    </dgm:pt>
    <dgm:pt modelId="{E2451D59-B6DF-4FFE-9B63-AFA3DC54AE39}">
      <dgm:prSet custT="1"/>
      <dgm:spPr/>
      <dgm:t>
        <a:bodyPr/>
        <a:lstStyle/>
        <a:p>
          <a:r>
            <a:rPr lang="en-US" sz="3200" dirty="0" smtClean="0"/>
            <a:t>Free</a:t>
          </a:r>
          <a:endParaRPr lang="en-US" sz="3200" dirty="0"/>
        </a:p>
      </dgm:t>
    </dgm:pt>
    <dgm:pt modelId="{0AD8C004-9350-43AC-A37D-E90A41604950}" type="parTrans" cxnId="{54D1AA8C-9D60-477D-AFA9-A4766445DD45}">
      <dgm:prSet/>
      <dgm:spPr/>
      <dgm:t>
        <a:bodyPr/>
        <a:lstStyle/>
        <a:p>
          <a:endParaRPr lang="en-US"/>
        </a:p>
      </dgm:t>
    </dgm:pt>
    <dgm:pt modelId="{D60E77B7-00A4-4D48-A3CD-59DC7A3AFA18}" type="sibTrans" cxnId="{54D1AA8C-9D60-477D-AFA9-A4766445DD45}">
      <dgm:prSet/>
      <dgm:spPr/>
      <dgm:t>
        <a:bodyPr/>
        <a:lstStyle/>
        <a:p>
          <a:endParaRPr lang="en-US"/>
        </a:p>
      </dgm:t>
    </dgm:pt>
    <dgm:pt modelId="{5EA303AC-6B2D-4016-BEBC-797DE72B3B3C}">
      <dgm:prSet custT="1"/>
      <dgm:spPr/>
      <dgm:t>
        <a:bodyPr/>
        <a:lstStyle/>
        <a:p>
          <a:endParaRPr lang="en-US" sz="2000" dirty="0" smtClean="0">
            <a:hlinkClick xmlns:r="http://schemas.openxmlformats.org/officeDocument/2006/relationships" r:id="rId1"/>
          </a:endParaRPr>
        </a:p>
        <a:p>
          <a:endParaRPr lang="en-US" sz="2000" dirty="0" smtClean="0">
            <a:hlinkClick xmlns:r="http://schemas.openxmlformats.org/officeDocument/2006/relationships" r:id="rId1"/>
          </a:endParaRPr>
        </a:p>
        <a:p>
          <a:r>
            <a:rPr lang="en-US" sz="2000" dirty="0" smtClean="0">
              <a:hlinkClick xmlns:r="http://schemas.openxmlformats.org/officeDocument/2006/relationships" r:id="rId1"/>
            </a:rPr>
            <a:t>http://www.google.com/</a:t>
          </a:r>
          <a:endParaRPr lang="en-US" sz="2000" dirty="0" smtClean="0"/>
        </a:p>
        <a:p>
          <a:endParaRPr lang="en-US" sz="2000" dirty="0" smtClean="0"/>
        </a:p>
        <a:p>
          <a:endParaRPr lang="en-US" sz="2000" dirty="0"/>
        </a:p>
      </dgm:t>
    </dgm:pt>
    <dgm:pt modelId="{0FF19FE4-5E8E-4199-BF2F-63724C74F078}" type="parTrans" cxnId="{D04FA60C-DD67-4880-B84F-1832B4A4DAD0}">
      <dgm:prSet/>
      <dgm:spPr/>
      <dgm:t>
        <a:bodyPr/>
        <a:lstStyle/>
        <a:p>
          <a:endParaRPr lang="en-US"/>
        </a:p>
      </dgm:t>
    </dgm:pt>
    <dgm:pt modelId="{E0E15D3B-24A2-472E-A7DB-7E7B52CBA04B}" type="sibTrans" cxnId="{D04FA60C-DD67-4880-B84F-1832B4A4DAD0}">
      <dgm:prSet/>
      <dgm:spPr/>
      <dgm:t>
        <a:bodyPr/>
        <a:lstStyle/>
        <a:p>
          <a:endParaRPr lang="en-US"/>
        </a:p>
      </dgm:t>
    </dgm:pt>
    <dgm:pt modelId="{DC41494F-DAEB-4187-BAF9-1AEB30EBB017}">
      <dgm:prSet custT="1"/>
      <dgm:spPr/>
      <dgm:t>
        <a:bodyPr/>
        <a:lstStyle/>
        <a:p>
          <a:r>
            <a:rPr lang="en-US" sz="2400" dirty="0" smtClean="0"/>
            <a:t>Sketch Up</a:t>
          </a:r>
          <a:endParaRPr lang="en-US" sz="2400" dirty="0"/>
        </a:p>
      </dgm:t>
    </dgm:pt>
    <dgm:pt modelId="{72A31D22-4257-494E-977B-DA8CE6EA020E}" type="parTrans" cxnId="{DB278993-9758-4246-B50C-DDFF828A5570}">
      <dgm:prSet/>
      <dgm:spPr/>
      <dgm:t>
        <a:bodyPr/>
        <a:lstStyle/>
        <a:p>
          <a:endParaRPr lang="en-US"/>
        </a:p>
      </dgm:t>
    </dgm:pt>
    <dgm:pt modelId="{B8044D0A-567C-4A77-9DF1-045C33767C27}" type="sibTrans" cxnId="{DB278993-9758-4246-B50C-DDFF828A5570}">
      <dgm:prSet/>
      <dgm:spPr/>
      <dgm:t>
        <a:bodyPr/>
        <a:lstStyle/>
        <a:p>
          <a:endParaRPr lang="en-US"/>
        </a:p>
      </dgm:t>
    </dgm:pt>
    <dgm:pt modelId="{83AC8CB4-25BB-4FAE-B80A-A1CE8BD48400}">
      <dgm:prSet phldrT="[Text]" custT="1"/>
      <dgm:spPr/>
      <dgm:t>
        <a:bodyPr/>
        <a:lstStyle/>
        <a:p>
          <a:r>
            <a:rPr lang="en-US" sz="2400" dirty="0" smtClean="0"/>
            <a:t>Translate</a:t>
          </a:r>
          <a:endParaRPr lang="en-US" sz="2400" dirty="0"/>
        </a:p>
      </dgm:t>
    </dgm:pt>
    <dgm:pt modelId="{DB060DAA-6D3F-4FFF-9C5C-06CB92D88952}" type="sibTrans" cxnId="{4FD2234B-2EB1-4A2A-9A14-2A5EF7F5A7D0}">
      <dgm:prSet/>
      <dgm:spPr/>
      <dgm:t>
        <a:bodyPr/>
        <a:lstStyle/>
        <a:p>
          <a:endParaRPr lang="en-US"/>
        </a:p>
      </dgm:t>
    </dgm:pt>
    <dgm:pt modelId="{910EE384-F3A6-49F8-8EB3-1F407706B15C}" type="parTrans" cxnId="{4FD2234B-2EB1-4A2A-9A14-2A5EF7F5A7D0}">
      <dgm:prSet/>
      <dgm:spPr/>
      <dgm:t>
        <a:bodyPr/>
        <a:lstStyle/>
        <a:p>
          <a:endParaRPr lang="en-US"/>
        </a:p>
      </dgm:t>
    </dgm:pt>
    <dgm:pt modelId="{1CF2BD63-F380-46A8-AF87-EF11A0D3BE10}">
      <dgm:prSet phldrT="[Text]" custT="1"/>
      <dgm:spPr/>
      <dgm:t>
        <a:bodyPr/>
        <a:lstStyle/>
        <a:p>
          <a:r>
            <a:rPr lang="en-US" sz="2400" dirty="0" smtClean="0"/>
            <a:t>Finance</a:t>
          </a:r>
          <a:endParaRPr lang="en-US" sz="2400" dirty="0"/>
        </a:p>
      </dgm:t>
    </dgm:pt>
    <dgm:pt modelId="{26B21E5D-2839-4CEE-97C5-F9FCC63F1503}" type="parTrans" cxnId="{95142729-6FEE-4383-86ED-29115EB909B0}">
      <dgm:prSet/>
      <dgm:spPr/>
      <dgm:t>
        <a:bodyPr/>
        <a:lstStyle/>
        <a:p>
          <a:endParaRPr lang="en-US"/>
        </a:p>
      </dgm:t>
    </dgm:pt>
    <dgm:pt modelId="{D1A13722-10A2-435D-A845-4C9FE6EF39FF}" type="sibTrans" cxnId="{95142729-6FEE-4383-86ED-29115EB909B0}">
      <dgm:prSet/>
      <dgm:spPr/>
      <dgm:t>
        <a:bodyPr/>
        <a:lstStyle/>
        <a:p>
          <a:endParaRPr lang="en-US"/>
        </a:p>
      </dgm:t>
    </dgm:pt>
    <dgm:pt modelId="{595344BB-2B83-4712-8302-967AEA02AF5A}">
      <dgm:prSet custT="1"/>
      <dgm:spPr/>
      <dgm:t>
        <a:bodyPr/>
        <a:lstStyle/>
        <a:p>
          <a:r>
            <a:rPr lang="en-US" sz="2400" dirty="0" smtClean="0"/>
            <a:t>Video</a:t>
          </a:r>
          <a:endParaRPr lang="en-US" sz="2400" dirty="0"/>
        </a:p>
      </dgm:t>
    </dgm:pt>
    <dgm:pt modelId="{A205A9FB-5E16-4E7A-925B-E9DAC7D8193B}" type="parTrans" cxnId="{5007877C-F8D0-4B6B-A2B5-00551C8246AA}">
      <dgm:prSet/>
      <dgm:spPr/>
      <dgm:t>
        <a:bodyPr/>
        <a:lstStyle/>
        <a:p>
          <a:endParaRPr lang="en-US"/>
        </a:p>
      </dgm:t>
    </dgm:pt>
    <dgm:pt modelId="{17892616-4F0A-4E06-B075-17B876895685}" type="sibTrans" cxnId="{5007877C-F8D0-4B6B-A2B5-00551C8246AA}">
      <dgm:prSet/>
      <dgm:spPr/>
      <dgm:t>
        <a:bodyPr/>
        <a:lstStyle/>
        <a:p>
          <a:endParaRPr lang="en-US"/>
        </a:p>
      </dgm:t>
    </dgm:pt>
    <dgm:pt modelId="{AC5C1B6E-E016-4C19-A6C8-2174870BA7E0}" type="pres">
      <dgm:prSet presAssocID="{DE0FB023-F3CC-4183-9074-83D4978A61E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5E8FC9-48D9-44F4-B361-13AF5FE98BDF}" type="pres">
      <dgm:prSet presAssocID="{87789B85-2C37-413D-AF88-27FED6F8E48D}" presName="centerShape" presStyleLbl="node0" presStyleIdx="0" presStyleCnt="1" custScaleX="210174" custScaleY="113699"/>
      <dgm:spPr/>
      <dgm:t>
        <a:bodyPr/>
        <a:lstStyle/>
        <a:p>
          <a:endParaRPr lang="en-US"/>
        </a:p>
      </dgm:t>
    </dgm:pt>
    <dgm:pt modelId="{9932A14B-C7BE-42D1-BBE0-0A58571514CD}" type="pres">
      <dgm:prSet presAssocID="{1182C5EA-D0CD-479E-911E-9DD5A7B9FA1E}" presName="Name9" presStyleLbl="parChTrans1D2" presStyleIdx="0" presStyleCnt="9"/>
      <dgm:spPr/>
      <dgm:t>
        <a:bodyPr/>
        <a:lstStyle/>
        <a:p>
          <a:endParaRPr lang="en-US"/>
        </a:p>
      </dgm:t>
    </dgm:pt>
    <dgm:pt modelId="{6CBEE60D-F8B3-4983-997C-51CB09BC11E8}" type="pres">
      <dgm:prSet presAssocID="{1182C5EA-D0CD-479E-911E-9DD5A7B9FA1E}" presName="connTx" presStyleLbl="parChTrans1D2" presStyleIdx="0" presStyleCnt="9"/>
      <dgm:spPr/>
      <dgm:t>
        <a:bodyPr/>
        <a:lstStyle/>
        <a:p>
          <a:endParaRPr lang="en-US"/>
        </a:p>
      </dgm:t>
    </dgm:pt>
    <dgm:pt modelId="{8A902AF7-8F9B-4269-AE0A-9EE79476736B}" type="pres">
      <dgm:prSet presAssocID="{F26F6F60-8A09-487B-AF6C-42B118DD398C}" presName="node" presStyleLbl="node1" presStyleIdx="0" presStyleCnt="9" custScaleX="143687" custScaleY="88899" custRadScaleRad="96819" custRadScaleInc="-327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3F8B87-614A-4917-99CD-B07DA545AD37}" type="pres">
      <dgm:prSet presAssocID="{662B1569-99A3-4085-8B8F-BF4CC783E2C5}" presName="Name9" presStyleLbl="parChTrans1D2" presStyleIdx="1" presStyleCnt="9"/>
      <dgm:spPr/>
      <dgm:t>
        <a:bodyPr/>
        <a:lstStyle/>
        <a:p>
          <a:endParaRPr lang="en-US"/>
        </a:p>
      </dgm:t>
    </dgm:pt>
    <dgm:pt modelId="{30375D4A-897A-4765-9E8C-0719EC3F19A6}" type="pres">
      <dgm:prSet presAssocID="{662B1569-99A3-4085-8B8F-BF4CC783E2C5}" presName="connTx" presStyleLbl="parChTrans1D2" presStyleIdx="1" presStyleCnt="9"/>
      <dgm:spPr/>
      <dgm:t>
        <a:bodyPr/>
        <a:lstStyle/>
        <a:p>
          <a:endParaRPr lang="en-US"/>
        </a:p>
      </dgm:t>
    </dgm:pt>
    <dgm:pt modelId="{3C4267C5-302F-4E2B-8EDE-A5D8D7496C8E}" type="pres">
      <dgm:prSet presAssocID="{889A0408-03C2-48F1-9396-8B8BEC5564E1}" presName="node" presStyleLbl="node1" presStyleIdx="1" presStyleCnt="9" custScaleX="153840" custScaleY="75091" custRadScaleRad="136850" custRadScaleInc="34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45409-FE08-416A-BC48-A1EE62C6842A}" type="pres">
      <dgm:prSet presAssocID="{0B2F5204-3545-4FE3-8B97-089B798423B3}" presName="Name9" presStyleLbl="parChTrans1D2" presStyleIdx="2" presStyleCnt="9"/>
      <dgm:spPr/>
      <dgm:t>
        <a:bodyPr/>
        <a:lstStyle/>
        <a:p>
          <a:endParaRPr lang="en-US"/>
        </a:p>
      </dgm:t>
    </dgm:pt>
    <dgm:pt modelId="{61103654-1B13-41C7-9BC9-F833D16189FD}" type="pres">
      <dgm:prSet presAssocID="{0B2F5204-3545-4FE3-8B97-089B798423B3}" presName="connTx" presStyleLbl="parChTrans1D2" presStyleIdx="2" presStyleCnt="9"/>
      <dgm:spPr/>
      <dgm:t>
        <a:bodyPr/>
        <a:lstStyle/>
        <a:p>
          <a:endParaRPr lang="en-US"/>
        </a:p>
      </dgm:t>
    </dgm:pt>
    <dgm:pt modelId="{C68E51D9-6B71-402C-98BB-5E775B4E659B}" type="pres">
      <dgm:prSet presAssocID="{81B95C85-95B5-4B25-9D8F-6082955992E0}" presName="node" presStyleLbl="node1" presStyleIdx="2" presStyleCnt="9" custScaleX="180722" custRadScaleRad="141485" custRadScaleInc="-547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B59E5B-06E8-47A0-8989-A449AF595C6F}" type="pres">
      <dgm:prSet presAssocID="{910EE384-F3A6-49F8-8EB3-1F407706B15C}" presName="Name9" presStyleLbl="parChTrans1D2" presStyleIdx="3" presStyleCnt="9"/>
      <dgm:spPr/>
      <dgm:t>
        <a:bodyPr/>
        <a:lstStyle/>
        <a:p>
          <a:endParaRPr lang="en-US"/>
        </a:p>
      </dgm:t>
    </dgm:pt>
    <dgm:pt modelId="{E2BF4FAA-9BF6-42A4-8E28-FE8573760DCC}" type="pres">
      <dgm:prSet presAssocID="{910EE384-F3A6-49F8-8EB3-1F407706B15C}" presName="connTx" presStyleLbl="parChTrans1D2" presStyleIdx="3" presStyleCnt="9"/>
      <dgm:spPr/>
      <dgm:t>
        <a:bodyPr/>
        <a:lstStyle/>
        <a:p>
          <a:endParaRPr lang="en-US"/>
        </a:p>
      </dgm:t>
    </dgm:pt>
    <dgm:pt modelId="{F43B948F-B481-4D69-8C36-351D198E4DE9}" type="pres">
      <dgm:prSet presAssocID="{83AC8CB4-25BB-4FAE-B80A-A1CE8BD48400}" presName="node" presStyleLbl="node1" presStyleIdx="3" presStyleCnt="9" custScaleX="171561" custScaleY="71391" custRadScaleRad="136873" custRadScaleInc="-124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30B26-DEE3-488A-895B-B393BA6BCC99}" type="pres">
      <dgm:prSet presAssocID="{26B21E5D-2839-4CEE-97C5-F9FCC63F1503}" presName="Name9" presStyleLbl="parChTrans1D2" presStyleIdx="4" presStyleCnt="9"/>
      <dgm:spPr/>
      <dgm:t>
        <a:bodyPr/>
        <a:lstStyle/>
        <a:p>
          <a:endParaRPr lang="en-US"/>
        </a:p>
      </dgm:t>
    </dgm:pt>
    <dgm:pt modelId="{BF733703-22DB-4BE5-86DC-0638775BAF30}" type="pres">
      <dgm:prSet presAssocID="{26B21E5D-2839-4CEE-97C5-F9FCC63F1503}" presName="connTx" presStyleLbl="parChTrans1D2" presStyleIdx="4" presStyleCnt="9"/>
      <dgm:spPr/>
      <dgm:t>
        <a:bodyPr/>
        <a:lstStyle/>
        <a:p>
          <a:endParaRPr lang="en-US"/>
        </a:p>
      </dgm:t>
    </dgm:pt>
    <dgm:pt modelId="{AC2A066A-FBF1-4DDE-9E56-AA9BA6D937DB}" type="pres">
      <dgm:prSet presAssocID="{1CF2BD63-F380-46A8-AF87-EF11A0D3BE10}" presName="node" presStyleLbl="node1" presStyleIdx="4" presStyleCnt="9" custScaleX="199175" custRadScaleRad="112241" custRadScaleInc="-1726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231915-7D8D-4563-86C3-7CAAFBD9CD09}" type="pres">
      <dgm:prSet presAssocID="{0AD8C004-9350-43AC-A37D-E90A41604950}" presName="Name9" presStyleLbl="parChTrans1D2" presStyleIdx="5" presStyleCnt="9"/>
      <dgm:spPr/>
      <dgm:t>
        <a:bodyPr/>
        <a:lstStyle/>
        <a:p>
          <a:endParaRPr lang="en-US"/>
        </a:p>
      </dgm:t>
    </dgm:pt>
    <dgm:pt modelId="{9B9D5E16-4ECA-4E48-9E9B-BA59EA2C6A78}" type="pres">
      <dgm:prSet presAssocID="{0AD8C004-9350-43AC-A37D-E90A41604950}" presName="connTx" presStyleLbl="parChTrans1D2" presStyleIdx="5" presStyleCnt="9"/>
      <dgm:spPr/>
      <dgm:t>
        <a:bodyPr/>
        <a:lstStyle/>
        <a:p>
          <a:endParaRPr lang="en-US"/>
        </a:p>
      </dgm:t>
    </dgm:pt>
    <dgm:pt modelId="{2C8FBEEC-87CB-4E84-8327-06142CE8C6FE}" type="pres">
      <dgm:prSet presAssocID="{E2451D59-B6DF-4FFE-9B63-AFA3DC54AE39}" presName="node" presStyleLbl="node1" presStyleIdx="5" presStyleCnt="9" custScaleX="140615" custRadScaleRad="74530" custRadScaleInc="-699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8DFD30-21B9-4A1F-8538-C4C46234D87A}" type="pres">
      <dgm:prSet presAssocID="{0FF19FE4-5E8E-4199-BF2F-63724C74F078}" presName="Name9" presStyleLbl="parChTrans1D2" presStyleIdx="6" presStyleCnt="9"/>
      <dgm:spPr/>
      <dgm:t>
        <a:bodyPr/>
        <a:lstStyle/>
        <a:p>
          <a:endParaRPr lang="en-US"/>
        </a:p>
      </dgm:t>
    </dgm:pt>
    <dgm:pt modelId="{F154DF83-9712-4B49-B70A-8927F7044C50}" type="pres">
      <dgm:prSet presAssocID="{0FF19FE4-5E8E-4199-BF2F-63724C74F078}" presName="connTx" presStyleLbl="parChTrans1D2" presStyleIdx="6" presStyleCnt="9"/>
      <dgm:spPr/>
      <dgm:t>
        <a:bodyPr/>
        <a:lstStyle/>
        <a:p>
          <a:endParaRPr lang="en-US"/>
        </a:p>
      </dgm:t>
    </dgm:pt>
    <dgm:pt modelId="{B86023B1-33AC-426A-B45F-57F64C4627E6}" type="pres">
      <dgm:prSet presAssocID="{5EA303AC-6B2D-4016-BEBC-797DE72B3B3C}" presName="node" presStyleLbl="node1" presStyleIdx="6" presStyleCnt="9" custScaleX="247617" custScaleY="109976" custRadScaleRad="151517" custRadScaleInc="282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9CA8CF-437D-43A2-873E-D2B91AF38D36}" type="pres">
      <dgm:prSet presAssocID="{72A31D22-4257-494E-977B-DA8CE6EA020E}" presName="Name9" presStyleLbl="parChTrans1D2" presStyleIdx="7" presStyleCnt="9"/>
      <dgm:spPr/>
      <dgm:t>
        <a:bodyPr/>
        <a:lstStyle/>
        <a:p>
          <a:endParaRPr lang="en-US"/>
        </a:p>
      </dgm:t>
    </dgm:pt>
    <dgm:pt modelId="{DB469A48-0BC0-4D47-BD4F-9876892F5925}" type="pres">
      <dgm:prSet presAssocID="{72A31D22-4257-494E-977B-DA8CE6EA020E}" presName="connTx" presStyleLbl="parChTrans1D2" presStyleIdx="7" presStyleCnt="9"/>
      <dgm:spPr/>
      <dgm:t>
        <a:bodyPr/>
        <a:lstStyle/>
        <a:p>
          <a:endParaRPr lang="en-US"/>
        </a:p>
      </dgm:t>
    </dgm:pt>
    <dgm:pt modelId="{56F8EDAA-5846-41AF-A631-44E5E96488FC}" type="pres">
      <dgm:prSet presAssocID="{DC41494F-DAEB-4187-BAF9-1AEB30EBB017}" presName="node" presStyleLbl="node1" presStyleIdx="7" presStyleCnt="9" custScaleX="184472" custScaleY="106426" custRadScaleRad="151292" custRadScaleInc="-374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E8DC50-1901-48E4-AE66-6BBD1469CF85}" type="pres">
      <dgm:prSet presAssocID="{A205A9FB-5E16-4E7A-925B-E9DAC7D8193B}" presName="Name9" presStyleLbl="parChTrans1D2" presStyleIdx="8" presStyleCnt="9"/>
      <dgm:spPr/>
      <dgm:t>
        <a:bodyPr/>
        <a:lstStyle/>
        <a:p>
          <a:endParaRPr lang="en-US"/>
        </a:p>
      </dgm:t>
    </dgm:pt>
    <dgm:pt modelId="{FECFD8A5-9386-4309-B7DE-009BE352456B}" type="pres">
      <dgm:prSet presAssocID="{A205A9FB-5E16-4E7A-925B-E9DAC7D8193B}" presName="connTx" presStyleLbl="parChTrans1D2" presStyleIdx="8" presStyleCnt="9"/>
      <dgm:spPr/>
      <dgm:t>
        <a:bodyPr/>
        <a:lstStyle/>
        <a:p>
          <a:endParaRPr lang="en-US"/>
        </a:p>
      </dgm:t>
    </dgm:pt>
    <dgm:pt modelId="{910C98B5-4849-4853-8AE2-6EA5F513DB5F}" type="pres">
      <dgm:prSet presAssocID="{595344BB-2B83-4712-8302-967AEA02AF5A}" presName="node" presStyleLbl="node1" presStyleIdx="8" presStyleCnt="9" custScaleX="203647" custScaleY="110895" custRadScaleRad="134265" custRadScaleInc="-849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05C480-7BD6-44A1-99B5-5DA45745CB34}" srcId="{DE0FB023-F3CC-4183-9074-83D4978A61E2}" destId="{E568A443-8945-498B-AADB-059339E760E8}" srcOrd="4" destOrd="0" parTransId="{F2D6C514-B0C2-41B3-B0CC-10223F1E37A6}" sibTransId="{8E4834DF-A1CC-44B5-9A50-BEEEE0FE00DA}"/>
    <dgm:cxn modelId="{D0BDBD3C-61F0-483D-B4A6-91072B463ECD}" type="presOf" srcId="{0B2F5204-3545-4FE3-8B97-089B798423B3}" destId="{61103654-1B13-41C7-9BC9-F833D16189FD}" srcOrd="1" destOrd="0" presId="urn:microsoft.com/office/officeart/2005/8/layout/radial1"/>
    <dgm:cxn modelId="{BB1398DB-406F-4641-B146-62C0628EAA7C}" type="presOf" srcId="{83AC8CB4-25BB-4FAE-B80A-A1CE8BD48400}" destId="{F43B948F-B481-4D69-8C36-351D198E4DE9}" srcOrd="0" destOrd="0" presId="urn:microsoft.com/office/officeart/2005/8/layout/radial1"/>
    <dgm:cxn modelId="{E0F78AE1-84C2-473E-80A8-05885B82A8C8}" type="presOf" srcId="{1182C5EA-D0CD-479E-911E-9DD5A7B9FA1E}" destId="{9932A14B-C7BE-42D1-BBE0-0A58571514CD}" srcOrd="0" destOrd="0" presId="urn:microsoft.com/office/officeart/2005/8/layout/radial1"/>
    <dgm:cxn modelId="{3633CB3A-F50E-4478-A88B-36020B22DB44}" type="presOf" srcId="{910EE384-F3A6-49F8-8EB3-1F407706B15C}" destId="{80B59E5B-06E8-47A0-8989-A449AF595C6F}" srcOrd="0" destOrd="0" presId="urn:microsoft.com/office/officeart/2005/8/layout/radial1"/>
    <dgm:cxn modelId="{7192BA5C-32E3-43E9-9605-ED114A9E89B3}" type="presOf" srcId="{0AD8C004-9350-43AC-A37D-E90A41604950}" destId="{2D231915-7D8D-4563-86C3-7CAAFBD9CD09}" srcOrd="0" destOrd="0" presId="urn:microsoft.com/office/officeart/2005/8/layout/radial1"/>
    <dgm:cxn modelId="{CA49E298-4FDC-4ED5-8D0B-CCD222B10EB7}" type="presOf" srcId="{A205A9FB-5E16-4E7A-925B-E9DAC7D8193B}" destId="{4DE8DC50-1901-48E4-AE66-6BBD1469CF85}" srcOrd="0" destOrd="0" presId="urn:microsoft.com/office/officeart/2005/8/layout/radial1"/>
    <dgm:cxn modelId="{E8FBC9E7-1D3C-44D0-BFA9-4A5F1A585FBF}" type="presOf" srcId="{1CF2BD63-F380-46A8-AF87-EF11A0D3BE10}" destId="{AC2A066A-FBF1-4DDE-9E56-AA9BA6D937DB}" srcOrd="0" destOrd="0" presId="urn:microsoft.com/office/officeart/2005/8/layout/radial1"/>
    <dgm:cxn modelId="{A994CD76-6B69-4640-91F2-069265581462}" srcId="{DE0FB023-F3CC-4183-9074-83D4978A61E2}" destId="{954748FD-AF1E-4A34-AFC7-B7666BC39F1A}" srcOrd="3" destOrd="0" parTransId="{1F484E61-BD6F-4669-B5EE-4644AE2E0BD1}" sibTransId="{3C05CED0-6831-447B-96BC-2CACCDBCB51F}"/>
    <dgm:cxn modelId="{8EE81F39-ECC5-4C71-BE44-140D376AAAE1}" srcId="{DE0FB023-F3CC-4183-9074-83D4978A61E2}" destId="{46F430E1-0953-4907-95E1-D5FCF4C410C2}" srcOrd="8" destOrd="0" parTransId="{39AB146E-4FA4-4095-8298-C3101E37C684}" sibTransId="{64E56D57-6461-4BB6-B4B4-30096B11FFB9}"/>
    <dgm:cxn modelId="{29AE7A4F-2334-434A-BF0D-D25E7B6ABB74}" type="presOf" srcId="{662B1569-99A3-4085-8B8F-BF4CC783E2C5}" destId="{5D3F8B87-614A-4917-99CD-B07DA545AD37}" srcOrd="0" destOrd="0" presId="urn:microsoft.com/office/officeart/2005/8/layout/radial1"/>
    <dgm:cxn modelId="{D05C2D42-9799-43C6-A1E0-FB3A5CF0C0AB}" type="presOf" srcId="{DC41494F-DAEB-4187-BAF9-1AEB30EBB017}" destId="{56F8EDAA-5846-41AF-A631-44E5E96488FC}" srcOrd="0" destOrd="0" presId="urn:microsoft.com/office/officeart/2005/8/layout/radial1"/>
    <dgm:cxn modelId="{DB278993-9758-4246-B50C-DDFF828A5570}" srcId="{87789B85-2C37-413D-AF88-27FED6F8E48D}" destId="{DC41494F-DAEB-4187-BAF9-1AEB30EBB017}" srcOrd="7" destOrd="0" parTransId="{72A31D22-4257-494E-977B-DA8CE6EA020E}" sibTransId="{B8044D0A-567C-4A77-9DF1-045C33767C27}"/>
    <dgm:cxn modelId="{63725F9C-D529-4D1F-A747-6CED27395E41}" type="presOf" srcId="{910EE384-F3A6-49F8-8EB3-1F407706B15C}" destId="{E2BF4FAA-9BF6-42A4-8E28-FE8573760DCC}" srcOrd="1" destOrd="0" presId="urn:microsoft.com/office/officeart/2005/8/layout/radial1"/>
    <dgm:cxn modelId="{D04FA60C-DD67-4880-B84F-1832B4A4DAD0}" srcId="{87789B85-2C37-413D-AF88-27FED6F8E48D}" destId="{5EA303AC-6B2D-4016-BEBC-797DE72B3B3C}" srcOrd="6" destOrd="0" parTransId="{0FF19FE4-5E8E-4199-BF2F-63724C74F078}" sibTransId="{E0E15D3B-24A2-472E-A7DB-7E7B52CBA04B}"/>
    <dgm:cxn modelId="{65D9669D-A129-4570-87F8-1D403BA8E979}" type="presOf" srcId="{5EA303AC-6B2D-4016-BEBC-797DE72B3B3C}" destId="{B86023B1-33AC-426A-B45F-57F64C4627E6}" srcOrd="0" destOrd="0" presId="urn:microsoft.com/office/officeart/2005/8/layout/radial1"/>
    <dgm:cxn modelId="{32EC6FED-039C-4C50-98F3-772D4C594851}" type="presOf" srcId="{0B2F5204-3545-4FE3-8B97-089B798423B3}" destId="{94145409-FE08-416A-BC48-A1EE62C6842A}" srcOrd="0" destOrd="0" presId="urn:microsoft.com/office/officeart/2005/8/layout/radial1"/>
    <dgm:cxn modelId="{9CC8AC81-B149-45B3-AB62-723F3D1D1AB3}" type="presOf" srcId="{72A31D22-4257-494E-977B-DA8CE6EA020E}" destId="{A09CA8CF-437D-43A2-873E-D2B91AF38D36}" srcOrd="0" destOrd="0" presId="urn:microsoft.com/office/officeart/2005/8/layout/radial1"/>
    <dgm:cxn modelId="{87BE5FA9-3898-4CEF-8064-07CF8011BC3D}" srcId="{DE0FB023-F3CC-4183-9074-83D4978A61E2}" destId="{8E5447F4-99DE-420D-BAB5-EB8E50C83D9C}" srcOrd="1" destOrd="0" parTransId="{7FACEE3C-A62A-4531-9CFD-E396FAD2727A}" sibTransId="{98A92B35-0444-449A-AD4E-7F061E16DC1F}"/>
    <dgm:cxn modelId="{2EE117D9-5C80-47D8-B86F-ED4234666A27}" type="presOf" srcId="{DE0FB023-F3CC-4183-9074-83D4978A61E2}" destId="{AC5C1B6E-E016-4C19-A6C8-2174870BA7E0}" srcOrd="0" destOrd="0" presId="urn:microsoft.com/office/officeart/2005/8/layout/radial1"/>
    <dgm:cxn modelId="{CF0C1C21-1D1C-43D0-8BE0-076BC537108A}" srcId="{DE0FB023-F3CC-4183-9074-83D4978A61E2}" destId="{45A6BFEE-1563-4688-9DFF-200B563F7514}" srcOrd="15" destOrd="0" parTransId="{C099C001-A801-4606-88C5-E30B5405E3B7}" sibTransId="{BB6744BB-FE37-490B-8B72-10BFA0BD5723}"/>
    <dgm:cxn modelId="{BA788CB4-388A-4241-9B46-75B07C08E086}" srcId="{DE0FB023-F3CC-4183-9074-83D4978A61E2}" destId="{FA209D1A-AF54-4FA7-8491-A09A9A3C7435}" srcOrd="10" destOrd="0" parTransId="{1F58E5C6-E36C-455D-86E2-8EA4EA2DF2AE}" sibTransId="{0EF8E7EB-154A-4D0A-9BAA-B4F7B9A7712E}"/>
    <dgm:cxn modelId="{DE3BA48A-743B-4A0F-8A98-F366075A476C}" srcId="{DE0FB023-F3CC-4183-9074-83D4978A61E2}" destId="{5F33B892-8CEF-4627-9A68-86B3BE6EA8E1}" srcOrd="9" destOrd="0" parTransId="{D96023A6-C0A9-4CED-A56D-275A7E8B3A0D}" sibTransId="{C763CFF5-D3F0-4CCD-9BCB-B318903DDEB5}"/>
    <dgm:cxn modelId="{0D0BBA8C-C926-4A6F-84E4-DFD209B62D0C}" srcId="{DE0FB023-F3CC-4183-9074-83D4978A61E2}" destId="{6A7D1F38-1BB9-4233-A597-F111F8689294}" srcOrd="5" destOrd="0" parTransId="{075AC248-A041-49E2-9094-CB25B60896C1}" sibTransId="{D71BFA03-D5A2-4050-91B5-9F90860CC163}"/>
    <dgm:cxn modelId="{4C196DC6-0F7C-47AE-9DD0-72FB20062347}" type="presOf" srcId="{26B21E5D-2839-4CEE-97C5-F9FCC63F1503}" destId="{BF733703-22DB-4BE5-86DC-0638775BAF30}" srcOrd="1" destOrd="0" presId="urn:microsoft.com/office/officeart/2005/8/layout/radial1"/>
    <dgm:cxn modelId="{A25E529B-9AD9-481F-B033-8098A97B8D65}" srcId="{DE0FB023-F3CC-4183-9074-83D4978A61E2}" destId="{2B920F9A-3491-4499-9AE3-55248FA0DBB2}" srcOrd="13" destOrd="0" parTransId="{D64A2133-AAF7-414B-B508-0A3FBEA1CB6D}" sibTransId="{FA2ED352-EBF1-486B-8F88-1E338236D5E1}"/>
    <dgm:cxn modelId="{EE758467-F21E-4293-97B9-C1D62705FA65}" type="presOf" srcId="{1182C5EA-D0CD-479E-911E-9DD5A7B9FA1E}" destId="{6CBEE60D-F8B3-4983-997C-51CB09BC11E8}" srcOrd="1" destOrd="0" presId="urn:microsoft.com/office/officeart/2005/8/layout/radial1"/>
    <dgm:cxn modelId="{8689AB5B-4BCF-4AC0-BC9C-468280DF806B}" srcId="{DE0FB023-F3CC-4183-9074-83D4978A61E2}" destId="{EDC63C5A-CEAC-41AE-9EA1-77915A91A4BF}" srcOrd="11" destOrd="0" parTransId="{C6451F56-B215-45D5-A6F1-41E7552C7382}" sibTransId="{DE456290-952B-4F8B-8B1E-EAF59309B1C4}"/>
    <dgm:cxn modelId="{0557E9E2-1443-4378-82A4-A43B9CF0C6A6}" type="presOf" srcId="{F26F6F60-8A09-487B-AF6C-42B118DD398C}" destId="{8A902AF7-8F9B-4269-AE0A-9EE79476736B}" srcOrd="0" destOrd="0" presId="urn:microsoft.com/office/officeart/2005/8/layout/radial1"/>
    <dgm:cxn modelId="{C38C0A9D-8C7F-4311-B56B-ADC61470DFA4}" srcId="{DE0FB023-F3CC-4183-9074-83D4978A61E2}" destId="{8A3DF36B-AD81-45F8-973D-A628EBB2523F}" srcOrd="14" destOrd="0" parTransId="{2346B8A1-7DA5-4059-9D41-9D08FA89EF05}" sibTransId="{81B0345E-6207-4934-ABBA-D96E604C9C33}"/>
    <dgm:cxn modelId="{55357A0A-449C-4B1F-9186-C84F3FDCB925}" type="presOf" srcId="{26B21E5D-2839-4CEE-97C5-F9FCC63F1503}" destId="{19530B26-DEE3-488A-895B-B393BA6BCC99}" srcOrd="0" destOrd="0" presId="urn:microsoft.com/office/officeart/2005/8/layout/radial1"/>
    <dgm:cxn modelId="{F53264C6-5E39-4359-8AAF-5A6852DFF11C}" srcId="{DE0FB023-F3CC-4183-9074-83D4978A61E2}" destId="{87789B85-2C37-413D-AF88-27FED6F8E48D}" srcOrd="0" destOrd="0" parTransId="{8317F052-50E5-4694-A671-43E22EC2A200}" sibTransId="{074EE6CE-6688-41AC-8F40-D46FC72A70C1}"/>
    <dgm:cxn modelId="{2714FA02-F60C-4360-B7A0-35E477EFD088}" type="presOf" srcId="{595344BB-2B83-4712-8302-967AEA02AF5A}" destId="{910C98B5-4849-4853-8AE2-6EA5F513DB5F}" srcOrd="0" destOrd="0" presId="urn:microsoft.com/office/officeart/2005/8/layout/radial1"/>
    <dgm:cxn modelId="{565716EF-BF59-4ABF-8C36-C950F7C6D74A}" type="presOf" srcId="{0AD8C004-9350-43AC-A37D-E90A41604950}" destId="{9B9D5E16-4ECA-4E48-9E9B-BA59EA2C6A78}" srcOrd="1" destOrd="0" presId="urn:microsoft.com/office/officeart/2005/8/layout/radial1"/>
    <dgm:cxn modelId="{DFFABB91-9C2A-43E1-B460-7ECBC5D9F47C}" type="presOf" srcId="{0FF19FE4-5E8E-4199-BF2F-63724C74F078}" destId="{5C8DFD30-21B9-4A1F-8538-C4C46234D87A}" srcOrd="0" destOrd="0" presId="urn:microsoft.com/office/officeart/2005/8/layout/radial1"/>
    <dgm:cxn modelId="{0F41BE81-1AC7-49E0-A99E-8BCBF9D68F99}" srcId="{87789B85-2C37-413D-AF88-27FED6F8E48D}" destId="{F26F6F60-8A09-487B-AF6C-42B118DD398C}" srcOrd="0" destOrd="0" parTransId="{1182C5EA-D0CD-479E-911E-9DD5A7B9FA1E}" sibTransId="{2BE6A2AA-111D-4EFC-935E-643D6F2F1078}"/>
    <dgm:cxn modelId="{98B2E873-060B-462A-BA04-19A03979F4BE}" srcId="{87789B85-2C37-413D-AF88-27FED6F8E48D}" destId="{889A0408-03C2-48F1-9396-8B8BEC5564E1}" srcOrd="1" destOrd="0" parTransId="{662B1569-99A3-4085-8B8F-BF4CC783E2C5}" sibTransId="{A9417CF8-F851-4E04-9277-2C08CA7867C6}"/>
    <dgm:cxn modelId="{4AB16B64-7519-4D14-825A-7561A6525A34}" type="presOf" srcId="{889A0408-03C2-48F1-9396-8B8BEC5564E1}" destId="{3C4267C5-302F-4E2B-8EDE-A5D8D7496C8E}" srcOrd="0" destOrd="0" presId="urn:microsoft.com/office/officeart/2005/8/layout/radial1"/>
    <dgm:cxn modelId="{A5649FDA-0CBD-4215-B14C-DE93EC8B27C7}" type="presOf" srcId="{A205A9FB-5E16-4E7A-925B-E9DAC7D8193B}" destId="{FECFD8A5-9386-4309-B7DE-009BE352456B}" srcOrd="1" destOrd="0" presId="urn:microsoft.com/office/officeart/2005/8/layout/radial1"/>
    <dgm:cxn modelId="{9DF56F1A-1886-46BB-9BB7-B760C24AA19B}" srcId="{87789B85-2C37-413D-AF88-27FED6F8E48D}" destId="{81B95C85-95B5-4B25-9D8F-6082955992E0}" srcOrd="2" destOrd="0" parTransId="{0B2F5204-3545-4FE3-8B97-089B798423B3}" sibTransId="{732B292C-0C02-4C95-8E78-1EE12D0EDB53}"/>
    <dgm:cxn modelId="{B4526DD8-F05E-449C-B0CB-C3BBC1DEB827}" type="presOf" srcId="{72A31D22-4257-494E-977B-DA8CE6EA020E}" destId="{DB469A48-0BC0-4D47-BD4F-9876892F5925}" srcOrd="1" destOrd="0" presId="urn:microsoft.com/office/officeart/2005/8/layout/radial1"/>
    <dgm:cxn modelId="{79156D03-F32B-469A-B4A8-8CF00EC6C47D}" type="presOf" srcId="{87789B85-2C37-413D-AF88-27FED6F8E48D}" destId="{E75E8FC9-48D9-44F4-B361-13AF5FE98BDF}" srcOrd="0" destOrd="0" presId="urn:microsoft.com/office/officeart/2005/8/layout/radial1"/>
    <dgm:cxn modelId="{BDCDE9C2-37E0-468A-BD6E-0E611916BB99}" srcId="{DE0FB023-F3CC-4183-9074-83D4978A61E2}" destId="{5F1DA998-8967-4D0E-8AE5-617068C8081F}" srcOrd="6" destOrd="0" parTransId="{5EFA0A94-774E-4C4D-99F6-9278B03B08AD}" sibTransId="{DFC9AA50-001A-41BE-9B0F-75BDCEDAFBC3}"/>
    <dgm:cxn modelId="{439E9C0A-DDE1-4881-8FA8-EAC7DD8B7CC1}" srcId="{DE0FB023-F3CC-4183-9074-83D4978A61E2}" destId="{92C53F95-EB1C-45A6-B0E8-59E2323BC3AA}" srcOrd="2" destOrd="0" parTransId="{D329EF4E-B543-46BB-8ABA-C1F651D78B46}" sibTransId="{886539BF-398A-45B4-9278-5DE18056572B}"/>
    <dgm:cxn modelId="{DA594332-99C0-47E1-8E6A-2AF5877B9DF1}" type="presOf" srcId="{0FF19FE4-5E8E-4199-BF2F-63724C74F078}" destId="{F154DF83-9712-4B49-B70A-8927F7044C50}" srcOrd="1" destOrd="0" presId="urn:microsoft.com/office/officeart/2005/8/layout/radial1"/>
    <dgm:cxn modelId="{54D1AA8C-9D60-477D-AFA9-A4766445DD45}" srcId="{87789B85-2C37-413D-AF88-27FED6F8E48D}" destId="{E2451D59-B6DF-4FFE-9B63-AFA3DC54AE39}" srcOrd="5" destOrd="0" parTransId="{0AD8C004-9350-43AC-A37D-E90A41604950}" sibTransId="{D60E77B7-00A4-4D48-A3CD-59DC7A3AFA18}"/>
    <dgm:cxn modelId="{5007877C-F8D0-4B6B-A2B5-00551C8246AA}" srcId="{87789B85-2C37-413D-AF88-27FED6F8E48D}" destId="{595344BB-2B83-4712-8302-967AEA02AF5A}" srcOrd="8" destOrd="0" parTransId="{A205A9FB-5E16-4E7A-925B-E9DAC7D8193B}" sibTransId="{17892616-4F0A-4E06-B075-17B876895685}"/>
    <dgm:cxn modelId="{C0BF6719-749C-45AD-A0CA-8B4765F32D2D}" type="presOf" srcId="{E2451D59-B6DF-4FFE-9B63-AFA3DC54AE39}" destId="{2C8FBEEC-87CB-4E84-8327-06142CE8C6FE}" srcOrd="0" destOrd="0" presId="urn:microsoft.com/office/officeart/2005/8/layout/radial1"/>
    <dgm:cxn modelId="{95142729-6FEE-4383-86ED-29115EB909B0}" srcId="{87789B85-2C37-413D-AF88-27FED6F8E48D}" destId="{1CF2BD63-F380-46A8-AF87-EF11A0D3BE10}" srcOrd="4" destOrd="0" parTransId="{26B21E5D-2839-4CEE-97C5-F9FCC63F1503}" sibTransId="{D1A13722-10A2-435D-A845-4C9FE6EF39FF}"/>
    <dgm:cxn modelId="{0CE3FB6C-F5E1-43AF-A08E-B354340AEFC4}" type="presOf" srcId="{81B95C85-95B5-4B25-9D8F-6082955992E0}" destId="{C68E51D9-6B71-402C-98BB-5E775B4E659B}" srcOrd="0" destOrd="0" presId="urn:microsoft.com/office/officeart/2005/8/layout/radial1"/>
    <dgm:cxn modelId="{D3321228-760A-48E2-AE20-216C0B582CB6}" srcId="{DE0FB023-F3CC-4183-9074-83D4978A61E2}" destId="{FB178817-A387-438C-8621-23BAFAE49E7A}" srcOrd="12" destOrd="0" parTransId="{A2552C74-A840-43AA-9DD7-BE00659601B1}" sibTransId="{AE25AB20-E817-4AAD-8199-86D03BAAF8F0}"/>
    <dgm:cxn modelId="{EE8C1791-FFCE-4714-9E8C-92BB76C1544E}" type="presOf" srcId="{662B1569-99A3-4085-8B8F-BF4CC783E2C5}" destId="{30375D4A-897A-4765-9E8C-0719EC3F19A6}" srcOrd="1" destOrd="0" presId="urn:microsoft.com/office/officeart/2005/8/layout/radial1"/>
    <dgm:cxn modelId="{76CB85B1-D6F1-4610-A1CF-B6E7486E9CB9}" srcId="{DE0FB023-F3CC-4183-9074-83D4978A61E2}" destId="{AF689380-13AD-4ABB-B84E-252F2317EFAB}" srcOrd="7" destOrd="0" parTransId="{B4B0698F-BEB7-4554-9F65-08E7CC079DFA}" sibTransId="{CF095219-6D9A-456C-9F5E-8AEAD0BF6798}"/>
    <dgm:cxn modelId="{4FD2234B-2EB1-4A2A-9A14-2A5EF7F5A7D0}" srcId="{87789B85-2C37-413D-AF88-27FED6F8E48D}" destId="{83AC8CB4-25BB-4FAE-B80A-A1CE8BD48400}" srcOrd="3" destOrd="0" parTransId="{910EE384-F3A6-49F8-8EB3-1F407706B15C}" sibTransId="{DB060DAA-6D3F-4FFF-9C5C-06CB92D88952}"/>
    <dgm:cxn modelId="{465C3F13-C66C-4734-9B28-E3BFFDBBAAEA}" type="presParOf" srcId="{AC5C1B6E-E016-4C19-A6C8-2174870BA7E0}" destId="{E75E8FC9-48D9-44F4-B361-13AF5FE98BDF}" srcOrd="0" destOrd="0" presId="urn:microsoft.com/office/officeart/2005/8/layout/radial1"/>
    <dgm:cxn modelId="{12B1F9B3-9533-46EF-8F6D-6E8130CADA49}" type="presParOf" srcId="{AC5C1B6E-E016-4C19-A6C8-2174870BA7E0}" destId="{9932A14B-C7BE-42D1-BBE0-0A58571514CD}" srcOrd="1" destOrd="0" presId="urn:microsoft.com/office/officeart/2005/8/layout/radial1"/>
    <dgm:cxn modelId="{4723F7D7-F46D-4B41-BECE-3829214E8ED1}" type="presParOf" srcId="{9932A14B-C7BE-42D1-BBE0-0A58571514CD}" destId="{6CBEE60D-F8B3-4983-997C-51CB09BC11E8}" srcOrd="0" destOrd="0" presId="urn:microsoft.com/office/officeart/2005/8/layout/radial1"/>
    <dgm:cxn modelId="{7AB8AC03-3583-46AC-AA9E-51616B35456A}" type="presParOf" srcId="{AC5C1B6E-E016-4C19-A6C8-2174870BA7E0}" destId="{8A902AF7-8F9B-4269-AE0A-9EE79476736B}" srcOrd="2" destOrd="0" presId="urn:microsoft.com/office/officeart/2005/8/layout/radial1"/>
    <dgm:cxn modelId="{DB8D7EB9-3EC8-429B-9022-E9504F88ACAD}" type="presParOf" srcId="{AC5C1B6E-E016-4C19-A6C8-2174870BA7E0}" destId="{5D3F8B87-614A-4917-99CD-B07DA545AD37}" srcOrd="3" destOrd="0" presId="urn:microsoft.com/office/officeart/2005/8/layout/radial1"/>
    <dgm:cxn modelId="{B80BF347-5141-4EB0-BA6F-3C42C976A299}" type="presParOf" srcId="{5D3F8B87-614A-4917-99CD-B07DA545AD37}" destId="{30375D4A-897A-4765-9E8C-0719EC3F19A6}" srcOrd="0" destOrd="0" presId="urn:microsoft.com/office/officeart/2005/8/layout/radial1"/>
    <dgm:cxn modelId="{31EB2066-096B-43F5-A632-9AADE9104B8E}" type="presParOf" srcId="{AC5C1B6E-E016-4C19-A6C8-2174870BA7E0}" destId="{3C4267C5-302F-4E2B-8EDE-A5D8D7496C8E}" srcOrd="4" destOrd="0" presId="urn:microsoft.com/office/officeart/2005/8/layout/radial1"/>
    <dgm:cxn modelId="{B9ABFDFD-51BC-4588-BB88-754D35D071D2}" type="presParOf" srcId="{AC5C1B6E-E016-4C19-A6C8-2174870BA7E0}" destId="{94145409-FE08-416A-BC48-A1EE62C6842A}" srcOrd="5" destOrd="0" presId="urn:microsoft.com/office/officeart/2005/8/layout/radial1"/>
    <dgm:cxn modelId="{826190DD-C7C6-4099-B4D5-D5081AA8672F}" type="presParOf" srcId="{94145409-FE08-416A-BC48-A1EE62C6842A}" destId="{61103654-1B13-41C7-9BC9-F833D16189FD}" srcOrd="0" destOrd="0" presId="urn:microsoft.com/office/officeart/2005/8/layout/radial1"/>
    <dgm:cxn modelId="{478F0FB1-620D-41D4-85C7-B9BF3A187A0E}" type="presParOf" srcId="{AC5C1B6E-E016-4C19-A6C8-2174870BA7E0}" destId="{C68E51D9-6B71-402C-98BB-5E775B4E659B}" srcOrd="6" destOrd="0" presId="urn:microsoft.com/office/officeart/2005/8/layout/radial1"/>
    <dgm:cxn modelId="{F9FCAC59-A999-4660-ADB8-EEE505286F54}" type="presParOf" srcId="{AC5C1B6E-E016-4C19-A6C8-2174870BA7E0}" destId="{80B59E5B-06E8-47A0-8989-A449AF595C6F}" srcOrd="7" destOrd="0" presId="urn:microsoft.com/office/officeart/2005/8/layout/radial1"/>
    <dgm:cxn modelId="{3E3B6DDF-1D0B-4B61-9476-402E3BC34729}" type="presParOf" srcId="{80B59E5B-06E8-47A0-8989-A449AF595C6F}" destId="{E2BF4FAA-9BF6-42A4-8E28-FE8573760DCC}" srcOrd="0" destOrd="0" presId="urn:microsoft.com/office/officeart/2005/8/layout/radial1"/>
    <dgm:cxn modelId="{57B639B0-75E0-4023-A846-B654E18C46D4}" type="presParOf" srcId="{AC5C1B6E-E016-4C19-A6C8-2174870BA7E0}" destId="{F43B948F-B481-4D69-8C36-351D198E4DE9}" srcOrd="8" destOrd="0" presId="urn:microsoft.com/office/officeart/2005/8/layout/radial1"/>
    <dgm:cxn modelId="{689A4A40-A4B1-4279-8CCA-B2BBC6BDC28C}" type="presParOf" srcId="{AC5C1B6E-E016-4C19-A6C8-2174870BA7E0}" destId="{19530B26-DEE3-488A-895B-B393BA6BCC99}" srcOrd="9" destOrd="0" presId="urn:microsoft.com/office/officeart/2005/8/layout/radial1"/>
    <dgm:cxn modelId="{6412E62F-3D29-4181-ABB7-7D0219CB4989}" type="presParOf" srcId="{19530B26-DEE3-488A-895B-B393BA6BCC99}" destId="{BF733703-22DB-4BE5-86DC-0638775BAF30}" srcOrd="0" destOrd="0" presId="urn:microsoft.com/office/officeart/2005/8/layout/radial1"/>
    <dgm:cxn modelId="{945D5856-00F6-42A3-B19D-221639C31D23}" type="presParOf" srcId="{AC5C1B6E-E016-4C19-A6C8-2174870BA7E0}" destId="{AC2A066A-FBF1-4DDE-9E56-AA9BA6D937DB}" srcOrd="10" destOrd="0" presId="urn:microsoft.com/office/officeart/2005/8/layout/radial1"/>
    <dgm:cxn modelId="{55F3159B-0A19-4922-A803-B1770D54EAB4}" type="presParOf" srcId="{AC5C1B6E-E016-4C19-A6C8-2174870BA7E0}" destId="{2D231915-7D8D-4563-86C3-7CAAFBD9CD09}" srcOrd="11" destOrd="0" presId="urn:microsoft.com/office/officeart/2005/8/layout/radial1"/>
    <dgm:cxn modelId="{0C0F60C1-B243-4BA1-852F-2B3899CE865A}" type="presParOf" srcId="{2D231915-7D8D-4563-86C3-7CAAFBD9CD09}" destId="{9B9D5E16-4ECA-4E48-9E9B-BA59EA2C6A78}" srcOrd="0" destOrd="0" presId="urn:microsoft.com/office/officeart/2005/8/layout/radial1"/>
    <dgm:cxn modelId="{D347110F-AD2B-4069-A869-3AB9E1C57537}" type="presParOf" srcId="{AC5C1B6E-E016-4C19-A6C8-2174870BA7E0}" destId="{2C8FBEEC-87CB-4E84-8327-06142CE8C6FE}" srcOrd="12" destOrd="0" presId="urn:microsoft.com/office/officeart/2005/8/layout/radial1"/>
    <dgm:cxn modelId="{FA8B8FE3-5D2C-42F9-B593-78050E1D7793}" type="presParOf" srcId="{AC5C1B6E-E016-4C19-A6C8-2174870BA7E0}" destId="{5C8DFD30-21B9-4A1F-8538-C4C46234D87A}" srcOrd="13" destOrd="0" presId="urn:microsoft.com/office/officeart/2005/8/layout/radial1"/>
    <dgm:cxn modelId="{73E9D6F5-FD28-41EA-BBD6-493FD627604C}" type="presParOf" srcId="{5C8DFD30-21B9-4A1F-8538-C4C46234D87A}" destId="{F154DF83-9712-4B49-B70A-8927F7044C50}" srcOrd="0" destOrd="0" presId="urn:microsoft.com/office/officeart/2005/8/layout/radial1"/>
    <dgm:cxn modelId="{00934240-78EC-40C7-B857-FBF7D2C01F2B}" type="presParOf" srcId="{AC5C1B6E-E016-4C19-A6C8-2174870BA7E0}" destId="{B86023B1-33AC-426A-B45F-57F64C4627E6}" srcOrd="14" destOrd="0" presId="urn:microsoft.com/office/officeart/2005/8/layout/radial1"/>
    <dgm:cxn modelId="{BD5B4A65-48D4-43CD-AA63-62C1E03DC3DF}" type="presParOf" srcId="{AC5C1B6E-E016-4C19-A6C8-2174870BA7E0}" destId="{A09CA8CF-437D-43A2-873E-D2B91AF38D36}" srcOrd="15" destOrd="0" presId="urn:microsoft.com/office/officeart/2005/8/layout/radial1"/>
    <dgm:cxn modelId="{8C52CE85-2566-4D1D-BABD-F604999DAFA5}" type="presParOf" srcId="{A09CA8CF-437D-43A2-873E-D2B91AF38D36}" destId="{DB469A48-0BC0-4D47-BD4F-9876892F5925}" srcOrd="0" destOrd="0" presId="urn:microsoft.com/office/officeart/2005/8/layout/radial1"/>
    <dgm:cxn modelId="{22F354D5-3406-4DE7-8202-99D2441CE4A6}" type="presParOf" srcId="{AC5C1B6E-E016-4C19-A6C8-2174870BA7E0}" destId="{56F8EDAA-5846-41AF-A631-44E5E96488FC}" srcOrd="16" destOrd="0" presId="urn:microsoft.com/office/officeart/2005/8/layout/radial1"/>
    <dgm:cxn modelId="{6AFF7CD7-1FA3-42ED-8EEB-6BA713227878}" type="presParOf" srcId="{AC5C1B6E-E016-4C19-A6C8-2174870BA7E0}" destId="{4DE8DC50-1901-48E4-AE66-6BBD1469CF85}" srcOrd="17" destOrd="0" presId="urn:microsoft.com/office/officeart/2005/8/layout/radial1"/>
    <dgm:cxn modelId="{32A8E910-48FB-406A-ABFA-2EE00539D584}" type="presParOf" srcId="{4DE8DC50-1901-48E4-AE66-6BBD1469CF85}" destId="{FECFD8A5-9386-4309-B7DE-009BE352456B}" srcOrd="0" destOrd="0" presId="urn:microsoft.com/office/officeart/2005/8/layout/radial1"/>
    <dgm:cxn modelId="{24E6938F-E68E-4A6D-9682-8C1C1D3DB3D8}" type="presParOf" srcId="{AC5C1B6E-E016-4C19-A6C8-2174870BA7E0}" destId="{910C98B5-4849-4853-8AE2-6EA5F513DB5F}" srcOrd="18" destOrd="0" presId="urn:microsoft.com/office/officeart/2005/8/layout/radial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D7AF6C6-7FFC-41FD-B63A-55B36860D81A}" type="doc">
      <dgm:prSet loTypeId="urn:microsoft.com/office/officeart/2005/8/layout/radial5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B7CE66-C7A5-4C24-9727-68C40CA1BD24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</a:rPr>
            <a:t>WEB LOGS</a:t>
          </a:r>
          <a:endParaRPr lang="en-US" sz="2400" b="1" dirty="0">
            <a:solidFill>
              <a:schemeClr val="tx1"/>
            </a:solidFill>
          </a:endParaRPr>
        </a:p>
      </dgm:t>
    </dgm:pt>
    <dgm:pt modelId="{34926B5D-1BC7-4ED3-8B84-851B4BB3E622}" type="parTrans" cxnId="{665A3250-4B85-4CF8-A4A3-570E46FD3106}">
      <dgm:prSet/>
      <dgm:spPr/>
      <dgm:t>
        <a:bodyPr/>
        <a:lstStyle/>
        <a:p>
          <a:endParaRPr lang="en-US"/>
        </a:p>
      </dgm:t>
    </dgm:pt>
    <dgm:pt modelId="{C47EC253-18E4-43A9-8725-F10B45A3E81F}" type="sibTrans" cxnId="{665A3250-4B85-4CF8-A4A3-570E46FD3106}">
      <dgm:prSet/>
      <dgm:spPr/>
      <dgm:t>
        <a:bodyPr/>
        <a:lstStyle/>
        <a:p>
          <a:endParaRPr lang="en-US"/>
        </a:p>
      </dgm:t>
    </dgm:pt>
    <dgm:pt modelId="{AAC44726-C95F-4C0F-8ED8-5D591880FEDB}">
      <dgm:prSet phldrT="[Text]" custT="1"/>
      <dgm:spPr/>
      <dgm:t>
        <a:bodyPr/>
        <a:lstStyle/>
        <a:p>
          <a:r>
            <a:rPr lang="en-US" sz="2800" dirty="0" smtClean="0"/>
            <a:t>Tracking</a:t>
          </a:r>
          <a:r>
            <a:rPr lang="en-US" sz="2400" dirty="0" smtClean="0"/>
            <a:t> </a:t>
          </a:r>
          <a:r>
            <a:rPr lang="en-US" sz="2800" b="0" dirty="0" smtClean="0"/>
            <a:t>information</a:t>
          </a:r>
        </a:p>
        <a:p>
          <a:endParaRPr lang="en-US" sz="2400" dirty="0"/>
        </a:p>
      </dgm:t>
    </dgm:pt>
    <dgm:pt modelId="{BEFC9CD2-218A-4094-A65E-05281A955245}" type="parTrans" cxnId="{1AA615F0-F63D-4576-920F-A75A494FBF73}">
      <dgm:prSet/>
      <dgm:spPr/>
      <dgm:t>
        <a:bodyPr/>
        <a:lstStyle/>
        <a:p>
          <a:endParaRPr lang="en-US"/>
        </a:p>
      </dgm:t>
    </dgm:pt>
    <dgm:pt modelId="{422C7787-B596-49E2-9666-66C79C0E14ED}" type="sibTrans" cxnId="{1AA615F0-F63D-4576-920F-A75A494FBF73}">
      <dgm:prSet/>
      <dgm:spPr/>
      <dgm:t>
        <a:bodyPr/>
        <a:lstStyle/>
        <a:p>
          <a:endParaRPr lang="en-US"/>
        </a:p>
      </dgm:t>
    </dgm:pt>
    <dgm:pt modelId="{0B2C68FC-23DB-43E6-ABB1-67347CB8A662}">
      <dgm:prSet phldrT="[Text]" custT="1"/>
      <dgm:spPr/>
      <dgm:t>
        <a:bodyPr/>
        <a:lstStyle/>
        <a:p>
          <a:r>
            <a:rPr lang="en-US" sz="2800" dirty="0" smtClean="0"/>
            <a:t>Communication</a:t>
          </a:r>
          <a:endParaRPr lang="en-US" sz="2800" dirty="0"/>
        </a:p>
      </dgm:t>
    </dgm:pt>
    <dgm:pt modelId="{4B28526C-7DA5-41C2-9C03-BDC8DEC392E0}" type="parTrans" cxnId="{7077DB85-89F3-464F-843C-4071A2EFEC30}">
      <dgm:prSet/>
      <dgm:spPr/>
      <dgm:t>
        <a:bodyPr/>
        <a:lstStyle/>
        <a:p>
          <a:endParaRPr lang="en-US"/>
        </a:p>
      </dgm:t>
    </dgm:pt>
    <dgm:pt modelId="{2E8F6CA1-2830-4EB4-8B40-3C10A62B2329}" type="sibTrans" cxnId="{7077DB85-89F3-464F-843C-4071A2EFEC30}">
      <dgm:prSet/>
      <dgm:spPr/>
      <dgm:t>
        <a:bodyPr/>
        <a:lstStyle/>
        <a:p>
          <a:endParaRPr lang="en-US"/>
        </a:p>
      </dgm:t>
    </dgm:pt>
    <dgm:pt modelId="{B22D7332-4668-4A62-A496-0907059842C9}">
      <dgm:prSet phldrT="[Text]" custT="1"/>
      <dgm:spPr/>
      <dgm:t>
        <a:bodyPr/>
        <a:lstStyle/>
        <a:p>
          <a:r>
            <a:rPr lang="en-US" sz="2800" dirty="0" smtClean="0"/>
            <a:t>New</a:t>
          </a:r>
          <a:r>
            <a:rPr lang="en-US" sz="2400" dirty="0" smtClean="0"/>
            <a:t> </a:t>
          </a:r>
          <a:r>
            <a:rPr lang="en-US" sz="2800" dirty="0" smtClean="0"/>
            <a:t>Web site</a:t>
          </a:r>
          <a:endParaRPr lang="en-US" sz="2800" dirty="0"/>
        </a:p>
      </dgm:t>
    </dgm:pt>
    <dgm:pt modelId="{3E5F91EA-CAF8-4FA0-A17B-76F4E3C456C0}" type="parTrans" cxnId="{D99A54FE-950E-4B58-93CF-CFB39F3F55F9}">
      <dgm:prSet/>
      <dgm:spPr/>
      <dgm:t>
        <a:bodyPr/>
        <a:lstStyle/>
        <a:p>
          <a:endParaRPr lang="en-US"/>
        </a:p>
      </dgm:t>
    </dgm:pt>
    <dgm:pt modelId="{55BD0156-7192-4620-A273-4B631424CD51}" type="sibTrans" cxnId="{D99A54FE-950E-4B58-93CF-CFB39F3F55F9}">
      <dgm:prSet/>
      <dgm:spPr/>
      <dgm:t>
        <a:bodyPr/>
        <a:lstStyle/>
        <a:p>
          <a:endParaRPr lang="en-US"/>
        </a:p>
      </dgm:t>
    </dgm:pt>
    <dgm:pt modelId="{9BC91FF0-E0A6-44A0-9006-F7B138F73294}">
      <dgm:prSet phldrT="[Text]" custT="1"/>
      <dgm:spPr/>
      <dgm:t>
        <a:bodyPr/>
        <a:lstStyle/>
        <a:p>
          <a:r>
            <a:rPr lang="en-US" sz="2800" dirty="0" smtClean="0"/>
            <a:t>Interactive</a:t>
          </a:r>
          <a:endParaRPr lang="en-US" sz="2800" dirty="0"/>
        </a:p>
      </dgm:t>
    </dgm:pt>
    <dgm:pt modelId="{11184662-D0EE-48C0-8333-87DB30F59E08}" type="parTrans" cxnId="{FD9D0D99-C9BD-4F60-AD39-6CED5CFE17DC}">
      <dgm:prSet/>
      <dgm:spPr/>
      <dgm:t>
        <a:bodyPr/>
        <a:lstStyle/>
        <a:p>
          <a:endParaRPr lang="en-US"/>
        </a:p>
      </dgm:t>
    </dgm:pt>
    <dgm:pt modelId="{AB3D47C7-D8B9-4638-B59E-B892A255FA0E}" type="sibTrans" cxnId="{FD9D0D99-C9BD-4F60-AD39-6CED5CFE17DC}">
      <dgm:prSet/>
      <dgm:spPr/>
      <dgm:t>
        <a:bodyPr/>
        <a:lstStyle/>
        <a:p>
          <a:endParaRPr lang="en-US"/>
        </a:p>
      </dgm:t>
    </dgm:pt>
    <dgm:pt modelId="{37BF5F19-EB54-4A74-85CD-4819664281DC}">
      <dgm:prSet custT="1"/>
      <dgm:spPr/>
      <dgm:t>
        <a:bodyPr/>
        <a:lstStyle/>
        <a:p>
          <a:r>
            <a:rPr lang="en-US" sz="2800" dirty="0" smtClean="0"/>
            <a:t>Free</a:t>
          </a:r>
          <a:endParaRPr lang="en-US" sz="2800" dirty="0"/>
        </a:p>
      </dgm:t>
    </dgm:pt>
    <dgm:pt modelId="{7956726B-EAC7-486D-99A6-7CA8A4243BE1}" type="parTrans" cxnId="{D5C572FA-3518-4526-AECA-769CFE930B40}">
      <dgm:prSet/>
      <dgm:spPr/>
      <dgm:t>
        <a:bodyPr/>
        <a:lstStyle/>
        <a:p>
          <a:endParaRPr lang="en-US"/>
        </a:p>
      </dgm:t>
    </dgm:pt>
    <dgm:pt modelId="{2FCBCB70-2252-47F4-94D1-12DD1C3AF93D}" type="sibTrans" cxnId="{D5C572FA-3518-4526-AECA-769CFE930B40}">
      <dgm:prSet/>
      <dgm:spPr/>
      <dgm:t>
        <a:bodyPr/>
        <a:lstStyle/>
        <a:p>
          <a:endParaRPr lang="en-US"/>
        </a:p>
      </dgm:t>
    </dgm:pt>
    <dgm:pt modelId="{8E2CCB40-1186-44CA-9567-B2CFC6E5F4FE}">
      <dgm:prSet custT="1"/>
      <dgm:spPr/>
      <dgm:t>
        <a:bodyPr/>
        <a:lstStyle/>
        <a:p>
          <a:r>
            <a:rPr lang="en-US" sz="2000" dirty="0" smtClean="0">
              <a:hlinkClick xmlns:r="http://schemas.openxmlformats.org/officeDocument/2006/relationships" r:id="rId1"/>
            </a:rPr>
            <a:t>http://www.21classes.com/</a:t>
          </a:r>
          <a:endParaRPr lang="en-US" sz="2000" dirty="0" smtClean="0"/>
        </a:p>
        <a:p>
          <a:endParaRPr lang="en-US" sz="2000" dirty="0"/>
        </a:p>
      </dgm:t>
    </dgm:pt>
    <dgm:pt modelId="{A06444EC-6AA4-4FD3-8C99-8018C136BE7A}" type="parTrans" cxnId="{A13B0180-4996-4776-8F5C-521961665828}">
      <dgm:prSet/>
      <dgm:spPr/>
      <dgm:t>
        <a:bodyPr/>
        <a:lstStyle/>
        <a:p>
          <a:endParaRPr lang="en-US"/>
        </a:p>
      </dgm:t>
    </dgm:pt>
    <dgm:pt modelId="{BACE4122-925D-4DF9-9492-05B1C5CB1007}" type="sibTrans" cxnId="{A13B0180-4996-4776-8F5C-521961665828}">
      <dgm:prSet/>
      <dgm:spPr/>
      <dgm:t>
        <a:bodyPr/>
        <a:lstStyle/>
        <a:p>
          <a:endParaRPr lang="en-US"/>
        </a:p>
      </dgm:t>
    </dgm:pt>
    <dgm:pt modelId="{45A96CEF-1DD6-4C36-A221-A4F8229B1B0B}" type="pres">
      <dgm:prSet presAssocID="{8D7AF6C6-7FFC-41FD-B63A-55B36860D81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9EB1B8-CD29-4AAE-98C9-BE318D4CBB64}" type="pres">
      <dgm:prSet presAssocID="{50B7CE66-C7A5-4C24-9727-68C40CA1BD24}" presName="centerShape" presStyleLbl="node0" presStyleIdx="0" presStyleCnt="1" custScaleX="140901" custScaleY="116484" custLinFactNeighborX="-15947" custLinFactNeighborY="10601"/>
      <dgm:spPr/>
      <dgm:t>
        <a:bodyPr/>
        <a:lstStyle/>
        <a:p>
          <a:endParaRPr lang="en-US"/>
        </a:p>
      </dgm:t>
    </dgm:pt>
    <dgm:pt modelId="{0150F811-D5A4-4923-8CBA-2B8CEF4B0A56}" type="pres">
      <dgm:prSet presAssocID="{BEFC9CD2-218A-4094-A65E-05281A955245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86140A8-62CB-477E-B4EB-2EB88ED7D788}" type="pres">
      <dgm:prSet presAssocID="{BEFC9CD2-218A-4094-A65E-05281A955245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5E654A18-3F13-4CB4-89C7-87031EA34B6E}" type="pres">
      <dgm:prSet presAssocID="{AAC44726-C95F-4C0F-8ED8-5D591880FEDB}" presName="node" presStyleLbl="node1" presStyleIdx="0" presStyleCnt="6" custScaleX="230566" custRadScaleRad="126471" custRadScaleInc="1618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8BADC-83B5-415A-A95C-1816686D8EAB}" type="pres">
      <dgm:prSet presAssocID="{4B28526C-7DA5-41C2-9C03-BDC8DEC392E0}" presName="parTrans" presStyleLbl="sibTrans2D1" presStyleIdx="1" presStyleCnt="6"/>
      <dgm:spPr/>
      <dgm:t>
        <a:bodyPr/>
        <a:lstStyle/>
        <a:p>
          <a:endParaRPr lang="en-US"/>
        </a:p>
      </dgm:t>
    </dgm:pt>
    <dgm:pt modelId="{DA37E764-9C24-49D1-AB37-85D40D7EFBC2}" type="pres">
      <dgm:prSet presAssocID="{4B28526C-7DA5-41C2-9C03-BDC8DEC392E0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3763D468-5B53-44D6-AD6B-E72B16D73E68}" type="pres">
      <dgm:prSet presAssocID="{0B2C68FC-23DB-43E6-ABB1-67347CB8A662}" presName="node" presStyleLbl="node1" presStyleIdx="1" presStyleCnt="6" custScaleX="294745" custScaleY="128377" custRadScaleRad="164819" custRadScaleInc="1144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4B6991-564E-4804-9245-E52912F90883}" type="pres">
      <dgm:prSet presAssocID="{3E5F91EA-CAF8-4FA0-A17B-76F4E3C456C0}" presName="parTrans" presStyleLbl="sibTrans2D1" presStyleIdx="2" presStyleCnt="6"/>
      <dgm:spPr/>
      <dgm:t>
        <a:bodyPr/>
        <a:lstStyle/>
        <a:p>
          <a:endParaRPr lang="en-US"/>
        </a:p>
      </dgm:t>
    </dgm:pt>
    <dgm:pt modelId="{9BA6C770-5490-4212-8570-17933FB62E8F}" type="pres">
      <dgm:prSet presAssocID="{3E5F91EA-CAF8-4FA0-A17B-76F4E3C456C0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3BE7E905-5971-4FD6-B569-0AFAABFCB188}" type="pres">
      <dgm:prSet presAssocID="{B22D7332-4668-4A62-A496-0907059842C9}" presName="node" presStyleLbl="node1" presStyleIdx="2" presStyleCnt="6" custScaleX="203490" custRadScaleRad="121161" custRadScaleInc="716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84E85C-F5AB-4A78-8EF2-D64170AEBC99}" type="pres">
      <dgm:prSet presAssocID="{11184662-D0EE-48C0-8333-87DB30F59E08}" presName="parTrans" presStyleLbl="sibTrans2D1" presStyleIdx="3" presStyleCnt="6"/>
      <dgm:spPr/>
      <dgm:t>
        <a:bodyPr/>
        <a:lstStyle/>
        <a:p>
          <a:endParaRPr lang="en-US"/>
        </a:p>
      </dgm:t>
    </dgm:pt>
    <dgm:pt modelId="{3DFCD335-A109-44AB-8AF8-06992911E2BD}" type="pres">
      <dgm:prSet presAssocID="{11184662-D0EE-48C0-8333-87DB30F59E08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C2A718-03C8-4F8B-9013-BCE89E7B2365}" type="pres">
      <dgm:prSet presAssocID="{9BC91FF0-E0A6-44A0-9006-F7B138F73294}" presName="node" presStyleLbl="node1" presStyleIdx="3" presStyleCnt="6" custScaleX="214043" custRadScaleRad="135339" custRadScaleInc="145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0CE18F-76B0-4BFA-B835-53A8DF007BE4}" type="pres">
      <dgm:prSet presAssocID="{7956726B-EAC7-486D-99A6-7CA8A4243BE1}" presName="parTrans" presStyleLbl="sibTrans2D1" presStyleIdx="4" presStyleCnt="6"/>
      <dgm:spPr/>
      <dgm:t>
        <a:bodyPr/>
        <a:lstStyle/>
        <a:p>
          <a:endParaRPr lang="en-US"/>
        </a:p>
      </dgm:t>
    </dgm:pt>
    <dgm:pt modelId="{FD1051C7-ED49-4000-80DF-74FB668BFBB4}" type="pres">
      <dgm:prSet presAssocID="{7956726B-EAC7-486D-99A6-7CA8A4243BE1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FB41D917-9211-4DF0-B763-3C3FB3141E36}" type="pres">
      <dgm:prSet presAssocID="{37BF5F19-EB54-4A74-85CD-4819664281DC}" presName="node" presStyleLbl="node1" presStyleIdx="4" presStyleCnt="6" custScaleX="120946" custScaleY="109336" custRadScaleRad="189340" custRadScaleInc="678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6B4BA3-B1C0-4226-BFAC-1ECC2DFC11A0}" type="pres">
      <dgm:prSet presAssocID="{A06444EC-6AA4-4FD3-8C99-8018C136BE7A}" presName="parTrans" presStyleLbl="sibTrans2D1" presStyleIdx="5" presStyleCnt="6"/>
      <dgm:spPr/>
      <dgm:t>
        <a:bodyPr/>
        <a:lstStyle/>
        <a:p>
          <a:endParaRPr lang="en-US"/>
        </a:p>
      </dgm:t>
    </dgm:pt>
    <dgm:pt modelId="{E828A29A-F108-4971-9AB1-7F7B3DEE57D4}" type="pres">
      <dgm:prSet presAssocID="{A06444EC-6AA4-4FD3-8C99-8018C136BE7A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E5117DB7-00AC-42B5-A508-30E301B84395}" type="pres">
      <dgm:prSet presAssocID="{8E2CCB40-1186-44CA-9567-B2CFC6E5F4FE}" presName="node" presStyleLbl="node1" presStyleIdx="5" presStyleCnt="6" custScaleX="390381" custScaleY="138690" custRadScaleRad="176441" custRadScaleInc="-18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3B0180-4996-4776-8F5C-521961665828}" srcId="{50B7CE66-C7A5-4C24-9727-68C40CA1BD24}" destId="{8E2CCB40-1186-44CA-9567-B2CFC6E5F4FE}" srcOrd="5" destOrd="0" parTransId="{A06444EC-6AA4-4FD3-8C99-8018C136BE7A}" sibTransId="{BACE4122-925D-4DF9-9492-05B1C5CB1007}"/>
    <dgm:cxn modelId="{1AA615F0-F63D-4576-920F-A75A494FBF73}" srcId="{50B7CE66-C7A5-4C24-9727-68C40CA1BD24}" destId="{AAC44726-C95F-4C0F-8ED8-5D591880FEDB}" srcOrd="0" destOrd="0" parTransId="{BEFC9CD2-218A-4094-A65E-05281A955245}" sibTransId="{422C7787-B596-49E2-9666-66C79C0E14ED}"/>
    <dgm:cxn modelId="{1357323B-5826-48DD-A8C1-41FAD84EB608}" type="presOf" srcId="{AAC44726-C95F-4C0F-8ED8-5D591880FEDB}" destId="{5E654A18-3F13-4CB4-89C7-87031EA34B6E}" srcOrd="0" destOrd="0" presId="urn:microsoft.com/office/officeart/2005/8/layout/radial5"/>
    <dgm:cxn modelId="{8B91A560-A1DD-436B-A62E-41717E7E8128}" type="presOf" srcId="{4B28526C-7DA5-41C2-9C03-BDC8DEC392E0}" destId="{4EF8BADC-83B5-415A-A95C-1816686D8EAB}" srcOrd="0" destOrd="0" presId="urn:microsoft.com/office/officeart/2005/8/layout/radial5"/>
    <dgm:cxn modelId="{54B497E8-FEEC-4CD1-BB18-7A92DF5CFFB5}" type="presOf" srcId="{A06444EC-6AA4-4FD3-8C99-8018C136BE7A}" destId="{A96B4BA3-B1C0-4226-BFAC-1ECC2DFC11A0}" srcOrd="0" destOrd="0" presId="urn:microsoft.com/office/officeart/2005/8/layout/radial5"/>
    <dgm:cxn modelId="{81CECE4E-DE6B-41CE-8AB6-F583C3E54AF1}" type="presOf" srcId="{A06444EC-6AA4-4FD3-8C99-8018C136BE7A}" destId="{E828A29A-F108-4971-9AB1-7F7B3DEE57D4}" srcOrd="1" destOrd="0" presId="urn:microsoft.com/office/officeart/2005/8/layout/radial5"/>
    <dgm:cxn modelId="{B15B49D7-C93B-451B-BD07-9FE536790160}" type="presOf" srcId="{8D7AF6C6-7FFC-41FD-B63A-55B36860D81A}" destId="{45A96CEF-1DD6-4C36-A221-A4F8229B1B0B}" srcOrd="0" destOrd="0" presId="urn:microsoft.com/office/officeart/2005/8/layout/radial5"/>
    <dgm:cxn modelId="{A3D8F586-5B42-4E14-ACA5-D05FA69E20D5}" type="presOf" srcId="{4B28526C-7DA5-41C2-9C03-BDC8DEC392E0}" destId="{DA37E764-9C24-49D1-AB37-85D40D7EFBC2}" srcOrd="1" destOrd="0" presId="urn:microsoft.com/office/officeart/2005/8/layout/radial5"/>
    <dgm:cxn modelId="{46A0B657-F993-4C54-8629-C0C979526406}" type="presOf" srcId="{BEFC9CD2-218A-4094-A65E-05281A955245}" destId="{0150F811-D5A4-4923-8CBA-2B8CEF4B0A56}" srcOrd="0" destOrd="0" presId="urn:microsoft.com/office/officeart/2005/8/layout/radial5"/>
    <dgm:cxn modelId="{FD9D0D99-C9BD-4F60-AD39-6CED5CFE17DC}" srcId="{50B7CE66-C7A5-4C24-9727-68C40CA1BD24}" destId="{9BC91FF0-E0A6-44A0-9006-F7B138F73294}" srcOrd="3" destOrd="0" parTransId="{11184662-D0EE-48C0-8333-87DB30F59E08}" sibTransId="{AB3D47C7-D8B9-4638-B59E-B892A255FA0E}"/>
    <dgm:cxn modelId="{42F3C8B6-8827-4BA5-B1F1-96E8E2936663}" type="presOf" srcId="{8E2CCB40-1186-44CA-9567-B2CFC6E5F4FE}" destId="{E5117DB7-00AC-42B5-A508-30E301B84395}" srcOrd="0" destOrd="0" presId="urn:microsoft.com/office/officeart/2005/8/layout/radial5"/>
    <dgm:cxn modelId="{D992F186-2E38-4FE2-AC43-3B115CEEE573}" type="presOf" srcId="{3E5F91EA-CAF8-4FA0-A17B-76F4E3C456C0}" destId="{3C4B6991-564E-4804-9245-E52912F90883}" srcOrd="0" destOrd="0" presId="urn:microsoft.com/office/officeart/2005/8/layout/radial5"/>
    <dgm:cxn modelId="{D99A54FE-950E-4B58-93CF-CFB39F3F55F9}" srcId="{50B7CE66-C7A5-4C24-9727-68C40CA1BD24}" destId="{B22D7332-4668-4A62-A496-0907059842C9}" srcOrd="2" destOrd="0" parTransId="{3E5F91EA-CAF8-4FA0-A17B-76F4E3C456C0}" sibTransId="{55BD0156-7192-4620-A273-4B631424CD51}"/>
    <dgm:cxn modelId="{4D2D9812-D37A-4853-9296-EA0D4ABC190A}" type="presOf" srcId="{7956726B-EAC7-486D-99A6-7CA8A4243BE1}" destId="{FD1051C7-ED49-4000-80DF-74FB668BFBB4}" srcOrd="1" destOrd="0" presId="urn:microsoft.com/office/officeart/2005/8/layout/radial5"/>
    <dgm:cxn modelId="{DC2C92FE-2D73-4991-A2F1-F1F5BD4552F7}" type="presOf" srcId="{11184662-D0EE-48C0-8333-87DB30F59E08}" destId="{B084E85C-F5AB-4A78-8EF2-D64170AEBC99}" srcOrd="0" destOrd="0" presId="urn:microsoft.com/office/officeart/2005/8/layout/radial5"/>
    <dgm:cxn modelId="{1D95E177-A9C7-408F-9224-09F2CFE23A4E}" type="presOf" srcId="{B22D7332-4668-4A62-A496-0907059842C9}" destId="{3BE7E905-5971-4FD6-B569-0AFAABFCB188}" srcOrd="0" destOrd="0" presId="urn:microsoft.com/office/officeart/2005/8/layout/radial5"/>
    <dgm:cxn modelId="{3E99EC5F-1536-4645-BE8E-584A1C375C2D}" type="presOf" srcId="{7956726B-EAC7-486D-99A6-7CA8A4243BE1}" destId="{BB0CE18F-76B0-4BFA-B835-53A8DF007BE4}" srcOrd="0" destOrd="0" presId="urn:microsoft.com/office/officeart/2005/8/layout/radial5"/>
    <dgm:cxn modelId="{FD520489-6513-4DBE-BBAD-7E7E7393FCA1}" type="presOf" srcId="{37BF5F19-EB54-4A74-85CD-4819664281DC}" destId="{FB41D917-9211-4DF0-B763-3C3FB3141E36}" srcOrd="0" destOrd="0" presId="urn:microsoft.com/office/officeart/2005/8/layout/radial5"/>
    <dgm:cxn modelId="{634D11F7-B265-4B28-AD89-1BA3C7037C9B}" type="presOf" srcId="{3E5F91EA-CAF8-4FA0-A17B-76F4E3C456C0}" destId="{9BA6C770-5490-4212-8570-17933FB62E8F}" srcOrd="1" destOrd="0" presId="urn:microsoft.com/office/officeart/2005/8/layout/radial5"/>
    <dgm:cxn modelId="{7077DB85-89F3-464F-843C-4071A2EFEC30}" srcId="{50B7CE66-C7A5-4C24-9727-68C40CA1BD24}" destId="{0B2C68FC-23DB-43E6-ABB1-67347CB8A662}" srcOrd="1" destOrd="0" parTransId="{4B28526C-7DA5-41C2-9C03-BDC8DEC392E0}" sibTransId="{2E8F6CA1-2830-4EB4-8B40-3C10A62B2329}"/>
    <dgm:cxn modelId="{D5C572FA-3518-4526-AECA-769CFE930B40}" srcId="{50B7CE66-C7A5-4C24-9727-68C40CA1BD24}" destId="{37BF5F19-EB54-4A74-85CD-4819664281DC}" srcOrd="4" destOrd="0" parTransId="{7956726B-EAC7-486D-99A6-7CA8A4243BE1}" sibTransId="{2FCBCB70-2252-47F4-94D1-12DD1C3AF93D}"/>
    <dgm:cxn modelId="{13947F08-EEC3-48E5-B22E-9186F2C6FBAF}" type="presOf" srcId="{9BC91FF0-E0A6-44A0-9006-F7B138F73294}" destId="{C2C2A718-03C8-4F8B-9013-BCE89E7B2365}" srcOrd="0" destOrd="0" presId="urn:microsoft.com/office/officeart/2005/8/layout/radial5"/>
    <dgm:cxn modelId="{6DF63C7B-12B6-4DE3-8A3A-3157E628D46F}" type="presOf" srcId="{50B7CE66-C7A5-4C24-9727-68C40CA1BD24}" destId="{C79EB1B8-CD29-4AAE-98C9-BE318D4CBB64}" srcOrd="0" destOrd="0" presId="urn:microsoft.com/office/officeart/2005/8/layout/radial5"/>
    <dgm:cxn modelId="{2DC5517F-29EF-4841-9265-109C131DFB12}" type="presOf" srcId="{BEFC9CD2-218A-4094-A65E-05281A955245}" destId="{586140A8-62CB-477E-B4EB-2EB88ED7D788}" srcOrd="1" destOrd="0" presId="urn:microsoft.com/office/officeart/2005/8/layout/radial5"/>
    <dgm:cxn modelId="{CA4B1B1B-0239-483A-99EA-FD694B34B784}" type="presOf" srcId="{11184662-D0EE-48C0-8333-87DB30F59E08}" destId="{3DFCD335-A109-44AB-8AF8-06992911E2BD}" srcOrd="1" destOrd="0" presId="urn:microsoft.com/office/officeart/2005/8/layout/radial5"/>
    <dgm:cxn modelId="{044CA79E-865D-466F-823E-C0BE53FDEFCC}" type="presOf" srcId="{0B2C68FC-23DB-43E6-ABB1-67347CB8A662}" destId="{3763D468-5B53-44D6-AD6B-E72B16D73E68}" srcOrd="0" destOrd="0" presId="urn:microsoft.com/office/officeart/2005/8/layout/radial5"/>
    <dgm:cxn modelId="{665A3250-4B85-4CF8-A4A3-570E46FD3106}" srcId="{8D7AF6C6-7FFC-41FD-B63A-55B36860D81A}" destId="{50B7CE66-C7A5-4C24-9727-68C40CA1BD24}" srcOrd="0" destOrd="0" parTransId="{34926B5D-1BC7-4ED3-8B84-851B4BB3E622}" sibTransId="{C47EC253-18E4-43A9-8725-F10B45A3E81F}"/>
    <dgm:cxn modelId="{2C5256C5-C35A-4EB9-A8E0-99C367E46734}" type="presParOf" srcId="{45A96CEF-1DD6-4C36-A221-A4F8229B1B0B}" destId="{C79EB1B8-CD29-4AAE-98C9-BE318D4CBB64}" srcOrd="0" destOrd="0" presId="urn:microsoft.com/office/officeart/2005/8/layout/radial5"/>
    <dgm:cxn modelId="{CBB9EC79-04E6-4BDF-8428-08054CF11E27}" type="presParOf" srcId="{45A96CEF-1DD6-4C36-A221-A4F8229B1B0B}" destId="{0150F811-D5A4-4923-8CBA-2B8CEF4B0A56}" srcOrd="1" destOrd="0" presId="urn:microsoft.com/office/officeart/2005/8/layout/radial5"/>
    <dgm:cxn modelId="{745E7440-DC50-45F9-97A6-C03152F61C61}" type="presParOf" srcId="{0150F811-D5A4-4923-8CBA-2B8CEF4B0A56}" destId="{586140A8-62CB-477E-B4EB-2EB88ED7D788}" srcOrd="0" destOrd="0" presId="urn:microsoft.com/office/officeart/2005/8/layout/radial5"/>
    <dgm:cxn modelId="{649FB4AF-7DAA-4A51-975A-5DFFBD2508FA}" type="presParOf" srcId="{45A96CEF-1DD6-4C36-A221-A4F8229B1B0B}" destId="{5E654A18-3F13-4CB4-89C7-87031EA34B6E}" srcOrd="2" destOrd="0" presId="urn:microsoft.com/office/officeart/2005/8/layout/radial5"/>
    <dgm:cxn modelId="{FADA252A-5D72-4FDD-82BA-6D7FB875D4FC}" type="presParOf" srcId="{45A96CEF-1DD6-4C36-A221-A4F8229B1B0B}" destId="{4EF8BADC-83B5-415A-A95C-1816686D8EAB}" srcOrd="3" destOrd="0" presId="urn:microsoft.com/office/officeart/2005/8/layout/radial5"/>
    <dgm:cxn modelId="{215B73CF-0D4A-4903-86DE-10F5F1C623E6}" type="presParOf" srcId="{4EF8BADC-83B5-415A-A95C-1816686D8EAB}" destId="{DA37E764-9C24-49D1-AB37-85D40D7EFBC2}" srcOrd="0" destOrd="0" presId="urn:microsoft.com/office/officeart/2005/8/layout/radial5"/>
    <dgm:cxn modelId="{11ECEF6B-E853-4C5A-A8D5-DA56D7A9BB1D}" type="presParOf" srcId="{45A96CEF-1DD6-4C36-A221-A4F8229B1B0B}" destId="{3763D468-5B53-44D6-AD6B-E72B16D73E68}" srcOrd="4" destOrd="0" presId="urn:microsoft.com/office/officeart/2005/8/layout/radial5"/>
    <dgm:cxn modelId="{F6E55608-50EA-4676-8B48-4FBDF20A578F}" type="presParOf" srcId="{45A96CEF-1DD6-4C36-A221-A4F8229B1B0B}" destId="{3C4B6991-564E-4804-9245-E52912F90883}" srcOrd="5" destOrd="0" presId="urn:microsoft.com/office/officeart/2005/8/layout/radial5"/>
    <dgm:cxn modelId="{D4262730-34F3-48E2-9E22-1B3597ED7B20}" type="presParOf" srcId="{3C4B6991-564E-4804-9245-E52912F90883}" destId="{9BA6C770-5490-4212-8570-17933FB62E8F}" srcOrd="0" destOrd="0" presId="urn:microsoft.com/office/officeart/2005/8/layout/radial5"/>
    <dgm:cxn modelId="{690E2444-4046-4A85-8981-72E1DDB38C22}" type="presParOf" srcId="{45A96CEF-1DD6-4C36-A221-A4F8229B1B0B}" destId="{3BE7E905-5971-4FD6-B569-0AFAABFCB188}" srcOrd="6" destOrd="0" presId="urn:microsoft.com/office/officeart/2005/8/layout/radial5"/>
    <dgm:cxn modelId="{FE0389FC-28AA-408D-9601-C2972E3A0748}" type="presParOf" srcId="{45A96CEF-1DD6-4C36-A221-A4F8229B1B0B}" destId="{B084E85C-F5AB-4A78-8EF2-D64170AEBC99}" srcOrd="7" destOrd="0" presId="urn:microsoft.com/office/officeart/2005/8/layout/radial5"/>
    <dgm:cxn modelId="{DAA238EC-EA22-47B7-B094-5DBB4FF69230}" type="presParOf" srcId="{B084E85C-F5AB-4A78-8EF2-D64170AEBC99}" destId="{3DFCD335-A109-44AB-8AF8-06992911E2BD}" srcOrd="0" destOrd="0" presId="urn:microsoft.com/office/officeart/2005/8/layout/radial5"/>
    <dgm:cxn modelId="{8B9ADEB1-9CCA-4A4C-B082-71AF01D26A1B}" type="presParOf" srcId="{45A96CEF-1DD6-4C36-A221-A4F8229B1B0B}" destId="{C2C2A718-03C8-4F8B-9013-BCE89E7B2365}" srcOrd="8" destOrd="0" presId="urn:microsoft.com/office/officeart/2005/8/layout/radial5"/>
    <dgm:cxn modelId="{1744CD3D-610F-4BF7-87FE-622FBA25EBD7}" type="presParOf" srcId="{45A96CEF-1DD6-4C36-A221-A4F8229B1B0B}" destId="{BB0CE18F-76B0-4BFA-B835-53A8DF007BE4}" srcOrd="9" destOrd="0" presId="urn:microsoft.com/office/officeart/2005/8/layout/radial5"/>
    <dgm:cxn modelId="{6B8E3842-1EB6-4B45-99A5-015FD0725933}" type="presParOf" srcId="{BB0CE18F-76B0-4BFA-B835-53A8DF007BE4}" destId="{FD1051C7-ED49-4000-80DF-74FB668BFBB4}" srcOrd="0" destOrd="0" presId="urn:microsoft.com/office/officeart/2005/8/layout/radial5"/>
    <dgm:cxn modelId="{26F06634-A10A-43F4-BFB7-EC656FA1AD4F}" type="presParOf" srcId="{45A96CEF-1DD6-4C36-A221-A4F8229B1B0B}" destId="{FB41D917-9211-4DF0-B763-3C3FB3141E36}" srcOrd="10" destOrd="0" presId="urn:microsoft.com/office/officeart/2005/8/layout/radial5"/>
    <dgm:cxn modelId="{FA11E67D-D262-4DED-AC2E-EF39F36D71FD}" type="presParOf" srcId="{45A96CEF-1DD6-4C36-A221-A4F8229B1B0B}" destId="{A96B4BA3-B1C0-4226-BFAC-1ECC2DFC11A0}" srcOrd="11" destOrd="0" presId="urn:microsoft.com/office/officeart/2005/8/layout/radial5"/>
    <dgm:cxn modelId="{E28200D3-A97F-4986-B93B-24D451317DA0}" type="presParOf" srcId="{A96B4BA3-B1C0-4226-BFAC-1ECC2DFC11A0}" destId="{E828A29A-F108-4971-9AB1-7F7B3DEE57D4}" srcOrd="0" destOrd="0" presId="urn:microsoft.com/office/officeart/2005/8/layout/radial5"/>
    <dgm:cxn modelId="{E15CA073-2B8C-423F-99E4-A1EB37FAAEEC}" type="presParOf" srcId="{45A96CEF-1DD6-4C36-A221-A4F8229B1B0B}" destId="{E5117DB7-00AC-42B5-A508-30E301B84395}" srcOrd="12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/>
          <a:lstStyle>
            <a:lvl1pPr algn="r">
              <a:defRPr sz="1200"/>
            </a:lvl1pPr>
          </a:lstStyle>
          <a:p>
            <a:fld id="{84598039-60D7-4784-939B-BB3C774D70A0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2899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912899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 anchor="b"/>
          <a:lstStyle>
            <a:lvl1pPr algn="r">
              <a:defRPr sz="1200"/>
            </a:lvl1pPr>
          </a:lstStyle>
          <a:p>
            <a:fld id="{3F5AFD4B-246A-4F72-9DCE-E2FE0A64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/>
          <a:lstStyle>
            <a:lvl1pPr algn="r">
              <a:defRPr sz="1200"/>
            </a:lvl1pPr>
          </a:lstStyle>
          <a:p>
            <a:fld id="{690B4702-C5EA-48C9-B22B-BF4D8A06738C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55" tIns="47028" rIns="94055" bIns="4702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57264"/>
            <a:ext cx="5661660" cy="4222671"/>
          </a:xfrm>
          <a:prstGeom prst="rect">
            <a:avLst/>
          </a:prstGeom>
        </p:spPr>
        <p:txBody>
          <a:bodyPr vert="horz" lIns="94055" tIns="47028" rIns="94055" bIns="4702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2899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912899"/>
            <a:ext cx="3066733" cy="469186"/>
          </a:xfrm>
          <a:prstGeom prst="rect">
            <a:avLst/>
          </a:prstGeom>
        </p:spPr>
        <p:txBody>
          <a:bodyPr vert="horz" lIns="94055" tIns="47028" rIns="94055" bIns="47028" rtlCol="0" anchor="b"/>
          <a:lstStyle>
            <a:lvl1pPr algn="r">
              <a:defRPr sz="1200"/>
            </a:lvl1pPr>
          </a:lstStyle>
          <a:p>
            <a:fld id="{EBDAA889-E3CC-4C67-AC9A-DDF4256D5C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AA889-E3CC-4C67-AC9A-DDF4256D5C1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BB539E-26DD-4FFD-A7C8-EE4917E738A9}" type="datetimeFigureOut">
              <a:rPr lang="en-US" smtClean="0"/>
              <a:pPr/>
              <a:t>1/13/2009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C8B7F2-0093-453B-8205-D96236D0D0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40719"/>
            <a:ext cx="8839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 We need to be forward looking in order to adapt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our educational system to the evolving needs of the economy and the realities of our educational system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to the evolving needs of the economy and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realities of our changing society.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Those efforts will require the collaboration of policymakers, education experts, and –importantly-our citizens. It is an effort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that should not be postponed.” </a:t>
            </a:r>
            <a:r>
              <a:rPr lang="en-US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Alan Greenspan </a:t>
            </a:r>
            <a:r>
              <a:rPr lang="en-US" sz="1600" dirty="0" smtClean="0"/>
              <a:t>chairman, Board of Governors of the Federal Reserve System, February 20, 2004</a:t>
            </a:r>
            <a:r>
              <a:rPr lang="en-US" sz="2800" i="1" dirty="0" smtClean="0"/>
              <a:t>) </a:t>
            </a: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http://www.caip.rutgers.edu/~bushnell/NewZealand/Queenstown/DeerParkHeights/dscf00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81000" y="1"/>
            <a:ext cx="10287000" cy="73380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800" y="990600"/>
            <a:ext cx="6769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ook Antiqua" pitchFamily="18" charset="0"/>
              </a:rPr>
              <a:t>Where will we go from here?</a:t>
            </a:r>
            <a:endParaRPr lang="en-US" sz="40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6248400" cy="4479925"/>
          </a:xfrm>
        </p:spPr>
        <p:txBody>
          <a:bodyPr/>
          <a:lstStyle/>
          <a:p>
            <a:pPr>
              <a:buFont typeface="Wingdings 2" pitchFamily="18" charset="2"/>
              <a:buChar char=""/>
            </a:pPr>
            <a:r>
              <a:rPr lang="en-US" sz="4000" dirty="0" smtClean="0">
                <a:latin typeface="Candara" pitchFamily="34" charset="0"/>
              </a:rPr>
              <a:t> </a:t>
            </a:r>
            <a:r>
              <a:rPr lang="en-US" sz="4400" dirty="0" smtClean="0">
                <a:latin typeface="Candara" pitchFamily="34" charset="0"/>
              </a:rPr>
              <a:t>Follow up discussion</a:t>
            </a:r>
          </a:p>
          <a:p>
            <a:pPr>
              <a:buFont typeface="Wingdings 2" pitchFamily="18" charset="2"/>
              <a:buChar char=""/>
            </a:pPr>
            <a:r>
              <a:rPr lang="en-US" sz="4400" dirty="0" smtClean="0">
                <a:latin typeface="Candara" pitchFamily="34" charset="0"/>
              </a:rPr>
              <a:t> Questionnaire</a:t>
            </a:r>
          </a:p>
          <a:p>
            <a:pPr>
              <a:buFont typeface="Wingdings 2" pitchFamily="18" charset="2"/>
              <a:buChar char=""/>
            </a:pPr>
            <a:r>
              <a:rPr lang="en-US" sz="4400" dirty="0" smtClean="0">
                <a:latin typeface="Candara" pitchFamily="34" charset="0"/>
              </a:rPr>
              <a:t> Survey</a:t>
            </a:r>
          </a:p>
          <a:p>
            <a:pPr>
              <a:buFont typeface="Wingdings 2" pitchFamily="18" charset="2"/>
              <a:buChar char=""/>
            </a:pPr>
            <a:r>
              <a:rPr lang="en-US" sz="4400" dirty="0" smtClean="0">
                <a:latin typeface="Candara" pitchFamily="34" charset="0"/>
              </a:rPr>
              <a:t> Evaluation</a:t>
            </a:r>
          </a:p>
          <a:p>
            <a:pPr>
              <a:buNone/>
            </a:pPr>
            <a:endParaRPr lang="en-US" sz="4000" dirty="0" smtClean="0">
              <a:latin typeface="Candar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Agenda</a:t>
            </a:r>
          </a:p>
          <a:p>
            <a:pPr>
              <a:buNone/>
            </a:pPr>
            <a:r>
              <a:rPr lang="en-US" sz="4000" dirty="0" smtClean="0"/>
              <a:t>12:30-1:30 Introduction of Web 2.0 tools</a:t>
            </a:r>
          </a:p>
          <a:p>
            <a:pPr>
              <a:buNone/>
            </a:pPr>
            <a:r>
              <a:rPr lang="en-US" sz="4000" dirty="0" smtClean="0"/>
              <a:t>1:30-  2:30 Practice the Web 2.0 tools</a:t>
            </a:r>
          </a:p>
          <a:p>
            <a:pPr>
              <a:buNone/>
            </a:pPr>
            <a:r>
              <a:rPr lang="en-US" sz="4000" dirty="0" smtClean="0"/>
              <a:t> 2:30- 3:00 Discussion, questionnaire, survey and evaluation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800"/>
          </a:xfrm>
        </p:spPr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9677400" cy="5715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Purpose</a:t>
            </a:r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* To explain how Internet resources </a:t>
            </a:r>
          </a:p>
          <a:p>
            <a:pPr algn="ctr">
              <a:buNone/>
            </a:pPr>
            <a:r>
              <a:rPr lang="en-US" sz="2800" dirty="0" smtClean="0"/>
              <a:t>have evolved into Web 2.0 resources</a:t>
            </a:r>
          </a:p>
          <a:p>
            <a:pPr algn="ctr">
              <a:buNone/>
            </a:pPr>
            <a:r>
              <a:rPr lang="en-US" sz="2800" dirty="0" smtClean="0"/>
              <a:t> </a:t>
            </a:r>
          </a:p>
          <a:p>
            <a:pPr algn="ctr">
              <a:buNone/>
            </a:pPr>
            <a:r>
              <a:rPr lang="en-US" sz="2800" dirty="0" smtClean="0"/>
              <a:t>* To introduce: </a:t>
            </a:r>
          </a:p>
          <a:p>
            <a:pPr algn="ctr">
              <a:buNone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Delicious-Social Bookmarking,   </a:t>
            </a:r>
          </a:p>
          <a:p>
            <a:pPr algn="ctr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Google Resources, Wikis, &amp;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Microsoft Sans Serif" pitchFamily="34" charset="0"/>
              </a:rPr>
              <a:t>Web logs</a:t>
            </a:r>
          </a:p>
          <a:p>
            <a:pPr algn="ctr"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Microsoft Sans Serif" pitchFamily="34" charset="0"/>
            </a:endParaRPr>
          </a:p>
          <a:p>
            <a:pPr algn="ctr">
              <a:buNone/>
            </a:pPr>
            <a:r>
              <a:rPr lang="en-US" sz="2800" dirty="0" smtClean="0"/>
              <a:t>*To interest participants to </a:t>
            </a:r>
          </a:p>
          <a:p>
            <a:pPr algn="ctr">
              <a:buNone/>
            </a:pPr>
            <a:r>
              <a:rPr lang="en-US" sz="2800" dirty="0" smtClean="0"/>
              <a:t>want to learn more about Internet resources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200" cy="4632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533400" y="1143000"/>
          <a:ext cx="50292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2819400" y="0"/>
          <a:ext cx="63246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371600"/>
          <a:ext cx="8686800" cy="5181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1066800"/>
          <a:ext cx="8839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685800"/>
          <a:ext cx="9144000" cy="6324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 Tools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770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3069</TotalTime>
  <Words>292</Words>
  <Application>Microsoft Office PowerPoint</Application>
  <PresentationFormat>On-screen Show (4:3)</PresentationFormat>
  <Paragraphs>99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Slide 1</vt:lpstr>
      <vt:lpstr>Web 2.0 Tools</vt:lpstr>
      <vt:lpstr>Web 2.0 Tools</vt:lpstr>
      <vt:lpstr>Web 2.0 Tools</vt:lpstr>
      <vt:lpstr>Web 2.0 Tools</vt:lpstr>
      <vt:lpstr>Web 2.0 Tools</vt:lpstr>
      <vt:lpstr>Web 2.0 Tools</vt:lpstr>
      <vt:lpstr>Web 2.0 Tools</vt:lpstr>
      <vt:lpstr>Web 2.0 Tools</vt:lpstr>
      <vt:lpstr>Web 2.0 Tools</vt:lpstr>
      <vt:lpstr>Web 2.0 Tools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79</cp:revision>
  <dcterms:created xsi:type="dcterms:W3CDTF">2008-12-22T00:36:13Z</dcterms:created>
  <dcterms:modified xsi:type="dcterms:W3CDTF">2009-01-13T23:47:53Z</dcterms:modified>
</cp:coreProperties>
</file>